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3" r:id="rId1"/>
  </p:sldMasterIdLst>
  <p:notesMasterIdLst>
    <p:notesMasterId r:id="rId26"/>
  </p:notesMasterIdLst>
  <p:sldIdLst>
    <p:sldId id="256" r:id="rId2"/>
    <p:sldId id="257" r:id="rId3"/>
    <p:sldId id="283" r:id="rId4"/>
    <p:sldId id="259" r:id="rId5"/>
    <p:sldId id="298" r:id="rId6"/>
    <p:sldId id="299" r:id="rId7"/>
    <p:sldId id="276" r:id="rId8"/>
    <p:sldId id="313" r:id="rId9"/>
    <p:sldId id="285" r:id="rId10"/>
    <p:sldId id="287" r:id="rId11"/>
    <p:sldId id="302" r:id="rId12"/>
    <p:sldId id="290" r:id="rId13"/>
    <p:sldId id="305" r:id="rId14"/>
    <p:sldId id="303" r:id="rId15"/>
    <p:sldId id="306" r:id="rId16"/>
    <p:sldId id="307" r:id="rId17"/>
    <p:sldId id="310" r:id="rId18"/>
    <p:sldId id="312" r:id="rId19"/>
    <p:sldId id="296" r:id="rId20"/>
    <p:sldId id="301" r:id="rId21"/>
    <p:sldId id="308" r:id="rId22"/>
    <p:sldId id="309" r:id="rId23"/>
    <p:sldId id="314" r:id="rId24"/>
    <p:sldId id="263" r:id="rId25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27"/>
      <p:bold r:id="rId28"/>
    </p:embeddedFont>
    <p:embeddedFont>
      <p:font typeface="-윤고딕310" panose="02030504000101010101" pitchFamily="18" charset="-127"/>
      <p:regular r:id="rId29"/>
    </p:embeddedFont>
    <p:embeddedFont>
      <p:font typeface="The Brat" pitchFamily="2" charset="0"/>
      <p:regular r:id="rId30"/>
    </p:embeddedFont>
    <p:embeddedFont>
      <p:font typeface="-윤고딕320" panose="02030504000101010101" pitchFamily="18" charset="-127"/>
      <p:regular r:id="rId31"/>
    </p:embeddedFont>
    <p:embeddedFont>
      <p:font typeface="-윤고딕330" panose="02030504000101010101" pitchFamily="18" charset="-127"/>
      <p:regular r:id="rId32"/>
    </p:embeddedFont>
  </p:embeddedFontLst>
  <p:defaultTextStyle>
    <a:defPPr>
      <a:defRPr lang="ko-KR"/>
    </a:defPPr>
    <a:lvl1pPr marL="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  <p15:guide id="2" pos="3838" userDrawn="1">
          <p15:clr>
            <a:srgbClr val="A4A3A4"/>
          </p15:clr>
        </p15:guide>
        <p15:guide id="3" orient="horz" pos="1622">
          <p15:clr>
            <a:srgbClr val="A4A3A4"/>
          </p15:clr>
        </p15:guide>
        <p15:guide id="4" pos="28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CC"/>
    <a:srgbClr val="44546A"/>
    <a:srgbClr val="46C1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83374" autoAdjust="0"/>
  </p:normalViewPr>
  <p:slideViewPr>
    <p:cSldViewPr snapToGrid="0" snapToObjects="1">
      <p:cViewPr varScale="1">
        <p:scale>
          <a:sx n="101" d="100"/>
          <a:sy n="101" d="100"/>
        </p:scale>
        <p:origin x="96" y="798"/>
      </p:cViewPr>
      <p:guideLst>
        <p:guide orient="horz" pos="2158"/>
        <p:guide pos="3838"/>
        <p:guide orient="horz" pos="1622"/>
        <p:guide pos="28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7C47BD-8AC2-4B4B-85B5-72FCEF0F87E1}" type="doc">
      <dgm:prSet loTypeId="urn:microsoft.com/office/officeart/2009/3/layout/HorizontalOrganizationChart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7A720710-9FD5-4AED-B501-70D99DDB5313}">
      <dgm:prSet phldrT="[텍스트]" custT="1"/>
      <dgm:spPr/>
      <dgm:t>
        <a:bodyPr/>
        <a:lstStyle/>
        <a:p>
          <a:pPr latinLnBrk="1"/>
          <a:r>
            <a:rPr lang="ko-KR" altLang="en-US" sz="2000" dirty="0" err="1">
              <a:latin typeface="-윤고딕310" panose="020B0600000101010101" charset="-127"/>
              <a:ea typeface="-윤고딕310" panose="020B0600000101010101" charset="-127"/>
            </a:rPr>
            <a:t>메인화면</a:t>
          </a:r>
          <a:endParaRPr lang="ko-KR" altLang="en-US" sz="2000" dirty="0">
            <a:latin typeface="-윤고딕310" panose="020B0600000101010101" charset="-127"/>
            <a:ea typeface="-윤고딕310" panose="020B0600000101010101" charset="-127"/>
          </a:endParaRPr>
        </a:p>
      </dgm:t>
    </dgm:pt>
    <dgm:pt modelId="{9FDAC10F-21AB-4047-9EA8-09E40B8C284F}" type="parTrans" cxnId="{DF235502-45B3-4DC2-8768-0BFD38C1CC48}">
      <dgm:prSet/>
      <dgm:spPr/>
      <dgm:t>
        <a:bodyPr/>
        <a:lstStyle/>
        <a:p>
          <a:pPr latinLnBrk="1"/>
          <a:endParaRPr lang="ko-KR" altLang="en-US"/>
        </a:p>
      </dgm:t>
    </dgm:pt>
    <dgm:pt modelId="{C91FD7F1-2DD8-4945-9539-A65A6BECA9A4}" type="sibTrans" cxnId="{DF235502-45B3-4DC2-8768-0BFD38C1CC48}">
      <dgm:prSet/>
      <dgm:spPr/>
      <dgm:t>
        <a:bodyPr/>
        <a:lstStyle/>
        <a:p>
          <a:pPr latinLnBrk="1"/>
          <a:endParaRPr lang="ko-KR" altLang="en-US"/>
        </a:p>
      </dgm:t>
    </dgm:pt>
    <dgm:pt modelId="{F207DA11-2FD3-4389-9D81-C86653AED1AA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회원</a:t>
          </a:r>
        </a:p>
      </dgm:t>
    </dgm:pt>
    <dgm:pt modelId="{F6E450C2-D3ED-4EAD-A95E-2690AB38F74E}" type="parTrans" cxnId="{44CE17EC-9864-4812-9524-B7DD5F7810D9}">
      <dgm:prSet/>
      <dgm:spPr/>
      <dgm:t>
        <a:bodyPr/>
        <a:lstStyle/>
        <a:p>
          <a:pPr latinLnBrk="1"/>
          <a:endParaRPr lang="ko-KR" altLang="en-US"/>
        </a:p>
      </dgm:t>
    </dgm:pt>
    <dgm:pt modelId="{335010A4-80CF-4F7C-A3C9-C0EB2C9A4F5D}" type="sibTrans" cxnId="{44CE17EC-9864-4812-9524-B7DD5F7810D9}">
      <dgm:prSet/>
      <dgm:spPr/>
      <dgm:t>
        <a:bodyPr/>
        <a:lstStyle/>
        <a:p>
          <a:pPr latinLnBrk="1"/>
          <a:endParaRPr lang="ko-KR" altLang="en-US"/>
        </a:p>
      </dgm:t>
    </dgm:pt>
    <dgm:pt modelId="{05551A4C-1485-4D49-95A7-11A56689DBCD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주문내역 조회</a:t>
          </a:r>
        </a:p>
      </dgm:t>
    </dgm:pt>
    <dgm:pt modelId="{E8A8F99E-08D0-4EE6-9CDB-F0C9EDF54165}" type="parTrans" cxnId="{B14B8507-F01D-43CF-98E4-433444631A1F}">
      <dgm:prSet/>
      <dgm:spPr/>
      <dgm:t>
        <a:bodyPr/>
        <a:lstStyle/>
        <a:p>
          <a:pPr latinLnBrk="1"/>
          <a:endParaRPr lang="ko-KR" altLang="en-US"/>
        </a:p>
      </dgm:t>
    </dgm:pt>
    <dgm:pt modelId="{312DB942-2028-49BA-88A7-16D2ED07C3B2}" type="sibTrans" cxnId="{B14B8507-F01D-43CF-98E4-433444631A1F}">
      <dgm:prSet/>
      <dgm:spPr/>
      <dgm:t>
        <a:bodyPr/>
        <a:lstStyle/>
        <a:p>
          <a:pPr latinLnBrk="1"/>
          <a:endParaRPr lang="ko-KR" altLang="en-US"/>
        </a:p>
      </dgm:t>
    </dgm:pt>
    <dgm:pt modelId="{07C57113-34A9-4BEC-B43E-8E6858701C43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회원정보 수정</a:t>
          </a:r>
          <a:endParaRPr lang="en-US" altLang="ko-KR" sz="2000" dirty="0">
            <a:latin typeface="-윤고딕310" panose="020B0600000101010101" charset="-127"/>
            <a:ea typeface="-윤고딕310" panose="020B0600000101010101" charset="-127"/>
          </a:endParaRPr>
        </a:p>
      </dgm:t>
    </dgm:pt>
    <dgm:pt modelId="{F3685DB0-D339-4C7A-9957-9033C9C4C31A}" type="parTrans" cxnId="{F5C36BAC-D89C-421B-B750-45F4B8D3F2AE}">
      <dgm:prSet/>
      <dgm:spPr/>
      <dgm:t>
        <a:bodyPr/>
        <a:lstStyle/>
        <a:p>
          <a:pPr latinLnBrk="1"/>
          <a:endParaRPr lang="ko-KR" altLang="en-US"/>
        </a:p>
      </dgm:t>
    </dgm:pt>
    <dgm:pt modelId="{6FAEE2BB-EBCC-407A-8776-CF1854516E7E}" type="sibTrans" cxnId="{F5C36BAC-D89C-421B-B750-45F4B8D3F2AE}">
      <dgm:prSet/>
      <dgm:spPr/>
      <dgm:t>
        <a:bodyPr/>
        <a:lstStyle/>
        <a:p>
          <a:pPr latinLnBrk="1"/>
          <a:endParaRPr lang="ko-KR" altLang="en-US"/>
        </a:p>
      </dgm:t>
    </dgm:pt>
    <dgm:pt modelId="{2D4E655F-16CD-4A4B-BE55-1EA1BC8F0AA3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상품</a:t>
          </a:r>
          <a:endParaRPr lang="en-US" altLang="ko-KR" sz="2000" dirty="0">
            <a:latin typeface="-윤고딕310" panose="020B0600000101010101" charset="-127"/>
            <a:ea typeface="-윤고딕310" panose="020B0600000101010101" charset="-127"/>
          </a:endParaRPr>
        </a:p>
      </dgm:t>
    </dgm:pt>
    <dgm:pt modelId="{CA016EFA-F6EA-45DC-9869-30FCFEEAA90B}" type="parTrans" cxnId="{A354F1E0-711A-4AE8-97BD-3788A414B235}">
      <dgm:prSet/>
      <dgm:spPr/>
      <dgm:t>
        <a:bodyPr/>
        <a:lstStyle/>
        <a:p>
          <a:pPr latinLnBrk="1"/>
          <a:endParaRPr lang="ko-KR" altLang="en-US"/>
        </a:p>
      </dgm:t>
    </dgm:pt>
    <dgm:pt modelId="{D12524E6-244B-4E84-819D-9538E9DE5AA5}" type="sibTrans" cxnId="{A354F1E0-711A-4AE8-97BD-3788A414B235}">
      <dgm:prSet/>
      <dgm:spPr/>
      <dgm:t>
        <a:bodyPr/>
        <a:lstStyle/>
        <a:p>
          <a:pPr latinLnBrk="1"/>
          <a:endParaRPr lang="ko-KR" altLang="en-US"/>
        </a:p>
      </dgm:t>
    </dgm:pt>
    <dgm:pt modelId="{25C6749D-0002-40C6-BDDC-DF8D824F1F79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상품 상세</a:t>
          </a:r>
        </a:p>
      </dgm:t>
    </dgm:pt>
    <dgm:pt modelId="{D694B4BF-C3EF-468A-9B93-03F9AF75E60B}" type="parTrans" cxnId="{B8F3C2D9-8312-4F02-86FF-3ED2FBDACE70}">
      <dgm:prSet/>
      <dgm:spPr/>
      <dgm:t>
        <a:bodyPr/>
        <a:lstStyle/>
        <a:p>
          <a:pPr latinLnBrk="1"/>
          <a:endParaRPr lang="ko-KR" altLang="en-US"/>
        </a:p>
      </dgm:t>
    </dgm:pt>
    <dgm:pt modelId="{6E5EEE87-AF74-4515-A870-A8463FE6AEE9}" type="sibTrans" cxnId="{B8F3C2D9-8312-4F02-86FF-3ED2FBDACE70}">
      <dgm:prSet/>
      <dgm:spPr/>
      <dgm:t>
        <a:bodyPr/>
        <a:lstStyle/>
        <a:p>
          <a:pPr latinLnBrk="1"/>
          <a:endParaRPr lang="ko-KR" altLang="en-US"/>
        </a:p>
      </dgm:t>
    </dgm:pt>
    <dgm:pt modelId="{CD33D613-B5E0-42D6-848B-ECE3DE65333D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게시판</a:t>
          </a:r>
        </a:p>
      </dgm:t>
    </dgm:pt>
    <dgm:pt modelId="{373E9D2A-F7E2-457B-8E5B-A3DB40EFCEC4}" type="parTrans" cxnId="{856D4FCC-080B-4896-A69F-AC389C56B7DA}">
      <dgm:prSet/>
      <dgm:spPr/>
      <dgm:t>
        <a:bodyPr/>
        <a:lstStyle/>
        <a:p>
          <a:pPr latinLnBrk="1"/>
          <a:endParaRPr lang="ko-KR" altLang="en-US"/>
        </a:p>
      </dgm:t>
    </dgm:pt>
    <dgm:pt modelId="{70E6738D-3C8D-4180-B6A0-95E0CCBD549E}" type="sibTrans" cxnId="{856D4FCC-080B-4896-A69F-AC389C56B7DA}">
      <dgm:prSet/>
      <dgm:spPr/>
      <dgm:t>
        <a:bodyPr/>
        <a:lstStyle/>
        <a:p>
          <a:pPr latinLnBrk="1"/>
          <a:endParaRPr lang="ko-KR" altLang="en-US"/>
        </a:p>
      </dgm:t>
    </dgm:pt>
    <dgm:pt modelId="{AEA892FF-4A86-4742-8780-3481E6681D1C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게시물 확인</a:t>
          </a:r>
          <a:endParaRPr lang="en-US" altLang="ko-KR" sz="2000" dirty="0">
            <a:latin typeface="-윤고딕310" panose="020B0600000101010101" charset="-127"/>
            <a:ea typeface="-윤고딕310" panose="020B0600000101010101" charset="-127"/>
          </a:endParaRPr>
        </a:p>
      </dgm:t>
    </dgm:pt>
    <dgm:pt modelId="{D5ED34BC-49B4-40D2-8424-245D5B2ECCFD}" type="parTrans" cxnId="{5A0C11E0-56AA-43F2-9DB8-15AFD564AA59}">
      <dgm:prSet/>
      <dgm:spPr/>
      <dgm:t>
        <a:bodyPr/>
        <a:lstStyle/>
        <a:p>
          <a:pPr latinLnBrk="1"/>
          <a:endParaRPr lang="ko-KR" altLang="en-US"/>
        </a:p>
      </dgm:t>
    </dgm:pt>
    <dgm:pt modelId="{CBDDAC3C-8186-4461-B055-75C8FD0DFC30}" type="sibTrans" cxnId="{5A0C11E0-56AA-43F2-9DB8-15AFD564AA59}">
      <dgm:prSet/>
      <dgm:spPr/>
      <dgm:t>
        <a:bodyPr/>
        <a:lstStyle/>
        <a:p>
          <a:pPr latinLnBrk="1"/>
          <a:endParaRPr lang="ko-KR" altLang="en-US"/>
        </a:p>
      </dgm:t>
    </dgm:pt>
    <dgm:pt modelId="{AD122F89-25F9-40FD-B505-AB72B7ACDD39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카테고리 및 검색</a:t>
          </a:r>
        </a:p>
      </dgm:t>
    </dgm:pt>
    <dgm:pt modelId="{5853B7CC-D228-4B4F-8225-7B5150D438B0}" type="parTrans" cxnId="{A8CA8034-F24A-461E-9812-0FE42BCE34D4}">
      <dgm:prSet/>
      <dgm:spPr/>
      <dgm:t>
        <a:bodyPr/>
        <a:lstStyle/>
        <a:p>
          <a:pPr latinLnBrk="1"/>
          <a:endParaRPr lang="ko-KR" altLang="en-US"/>
        </a:p>
      </dgm:t>
    </dgm:pt>
    <dgm:pt modelId="{A4A90CDA-2962-4457-9FE7-F3A83D7DF50C}" type="sibTrans" cxnId="{A8CA8034-F24A-461E-9812-0FE42BCE34D4}">
      <dgm:prSet/>
      <dgm:spPr/>
      <dgm:t>
        <a:bodyPr/>
        <a:lstStyle/>
        <a:p>
          <a:pPr latinLnBrk="1"/>
          <a:endParaRPr lang="ko-KR" altLang="en-US"/>
        </a:p>
      </dgm:t>
    </dgm:pt>
    <dgm:pt modelId="{4DAF6725-3618-4FB4-A620-E26903B13886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장바구니</a:t>
          </a:r>
        </a:p>
      </dgm:t>
    </dgm:pt>
    <dgm:pt modelId="{8D0F7053-0DF2-47C4-BEFE-4AB5BCE30CD3}" type="parTrans" cxnId="{37FDE35E-59E5-49FD-B5EC-66E7A2923809}">
      <dgm:prSet/>
      <dgm:spPr/>
      <dgm:t>
        <a:bodyPr/>
        <a:lstStyle/>
        <a:p>
          <a:pPr latinLnBrk="1"/>
          <a:endParaRPr lang="ko-KR" altLang="en-US"/>
        </a:p>
      </dgm:t>
    </dgm:pt>
    <dgm:pt modelId="{FE800943-9839-469F-BCEB-F634BD94D083}" type="sibTrans" cxnId="{37FDE35E-59E5-49FD-B5EC-66E7A2923809}">
      <dgm:prSet/>
      <dgm:spPr/>
      <dgm:t>
        <a:bodyPr/>
        <a:lstStyle/>
        <a:p>
          <a:pPr latinLnBrk="1"/>
          <a:endParaRPr lang="ko-KR" altLang="en-US"/>
        </a:p>
      </dgm:t>
    </dgm:pt>
    <dgm:pt modelId="{FB18F6B1-F2A5-4386-8AAA-F86CDB9E3DD8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-윤고딕310" panose="020B0600000101010101" charset="-127"/>
              <a:ea typeface="-윤고딕310" panose="020B0600000101010101" charset="-127"/>
            </a:rPr>
            <a:t>주문</a:t>
          </a:r>
        </a:p>
      </dgm:t>
    </dgm:pt>
    <dgm:pt modelId="{CA0ECAD3-E331-4774-929D-47FAA58A87DA}" type="parTrans" cxnId="{5055C269-43E3-4420-B685-19B9DC415F59}">
      <dgm:prSet/>
      <dgm:spPr/>
      <dgm:t>
        <a:bodyPr/>
        <a:lstStyle/>
        <a:p>
          <a:pPr latinLnBrk="1"/>
          <a:endParaRPr lang="ko-KR" altLang="en-US"/>
        </a:p>
      </dgm:t>
    </dgm:pt>
    <dgm:pt modelId="{44D0FA16-E7C3-421F-970D-7698AF607277}" type="sibTrans" cxnId="{5055C269-43E3-4420-B685-19B9DC415F59}">
      <dgm:prSet/>
      <dgm:spPr/>
      <dgm:t>
        <a:bodyPr/>
        <a:lstStyle/>
        <a:p>
          <a:pPr latinLnBrk="1"/>
          <a:endParaRPr lang="ko-KR" altLang="en-US"/>
        </a:p>
      </dgm:t>
    </dgm:pt>
    <dgm:pt modelId="{0DF7DC01-313D-44E3-9FB3-FBE74B0EA8D7}">
      <dgm:prSet phldrT="[텍스트]" custT="1"/>
      <dgm:spPr/>
      <dgm:t>
        <a:bodyPr/>
        <a:lstStyle/>
        <a:p>
          <a:pPr latinLnBrk="1"/>
          <a:r>
            <a:rPr lang="en-US" altLang="ko-KR" sz="2000" dirty="0">
              <a:latin typeface="-윤고딕310" panose="020B0600000101010101" charset="-127"/>
              <a:ea typeface="-윤고딕310" panose="020B0600000101010101" charset="-127"/>
            </a:rPr>
            <a:t>REVIEWS</a:t>
          </a:r>
          <a:endParaRPr lang="ko-KR" altLang="en-US" sz="2000" dirty="0">
            <a:latin typeface="-윤고딕310" panose="020B0600000101010101" charset="-127"/>
            <a:ea typeface="-윤고딕310" panose="020B0600000101010101" charset="-127"/>
          </a:endParaRPr>
        </a:p>
      </dgm:t>
    </dgm:pt>
    <dgm:pt modelId="{9314BFBA-0A60-44C7-999B-E4D53EC4BE54}" type="parTrans" cxnId="{072BEC94-00D6-45CB-9385-FAED90DC5828}">
      <dgm:prSet/>
      <dgm:spPr/>
      <dgm:t>
        <a:bodyPr/>
        <a:lstStyle/>
        <a:p>
          <a:pPr latinLnBrk="1"/>
          <a:endParaRPr lang="ko-KR" altLang="en-US"/>
        </a:p>
      </dgm:t>
    </dgm:pt>
    <dgm:pt modelId="{E538756B-74AE-49CF-8169-735CFC6A5438}" type="sibTrans" cxnId="{072BEC94-00D6-45CB-9385-FAED90DC5828}">
      <dgm:prSet/>
      <dgm:spPr/>
      <dgm:t>
        <a:bodyPr/>
        <a:lstStyle/>
        <a:p>
          <a:pPr latinLnBrk="1"/>
          <a:endParaRPr lang="ko-KR" altLang="en-US"/>
        </a:p>
      </dgm:t>
    </dgm:pt>
    <dgm:pt modelId="{5702B4DE-13B6-4556-9C0B-398D35A15FBE}">
      <dgm:prSet phldrT="[텍스트]" custT="1"/>
      <dgm:spPr/>
      <dgm:t>
        <a:bodyPr/>
        <a:lstStyle/>
        <a:p>
          <a:pPr latinLnBrk="1"/>
          <a:r>
            <a:rPr lang="en-US" altLang="ko-KR" sz="2000" dirty="0">
              <a:latin typeface="-윤고딕310" panose="020B0600000101010101" charset="-127"/>
              <a:ea typeface="-윤고딕310" panose="020B0600000101010101" charset="-127"/>
            </a:rPr>
            <a:t>Q &amp; A</a:t>
          </a:r>
          <a:endParaRPr lang="ko-KR" altLang="en-US" sz="2000" dirty="0">
            <a:latin typeface="-윤고딕310" panose="020B0600000101010101" charset="-127"/>
            <a:ea typeface="-윤고딕310" panose="020B0600000101010101" charset="-127"/>
          </a:endParaRPr>
        </a:p>
      </dgm:t>
    </dgm:pt>
    <dgm:pt modelId="{13BF10A0-5AA4-4C84-8426-DF44986B0B88}" type="parTrans" cxnId="{F680EFF1-EEF0-4ECD-BC66-52EA9B9C05E7}">
      <dgm:prSet/>
      <dgm:spPr/>
      <dgm:t>
        <a:bodyPr/>
        <a:lstStyle/>
        <a:p>
          <a:pPr latinLnBrk="1"/>
          <a:endParaRPr lang="ko-KR" altLang="en-US"/>
        </a:p>
      </dgm:t>
    </dgm:pt>
    <dgm:pt modelId="{D4459681-263F-4BC0-A2B1-C9DECF2A82DC}" type="sibTrans" cxnId="{F680EFF1-EEF0-4ECD-BC66-52EA9B9C05E7}">
      <dgm:prSet/>
      <dgm:spPr/>
      <dgm:t>
        <a:bodyPr/>
        <a:lstStyle/>
        <a:p>
          <a:pPr latinLnBrk="1"/>
          <a:endParaRPr lang="ko-KR" altLang="en-US"/>
        </a:p>
      </dgm:t>
    </dgm:pt>
    <dgm:pt modelId="{BB1736FE-26DD-4B0E-BDC2-6329B86FE850}" type="pres">
      <dgm:prSet presAssocID="{E47C47BD-8AC2-4B4B-85B5-72FCEF0F87E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DB88DA0-C6FA-4544-8981-B1C00916C247}" type="pres">
      <dgm:prSet presAssocID="{7A720710-9FD5-4AED-B501-70D99DDB5313}" presName="hierRoot1" presStyleCnt="0">
        <dgm:presLayoutVars>
          <dgm:hierBranch val="init"/>
        </dgm:presLayoutVars>
      </dgm:prSet>
      <dgm:spPr/>
    </dgm:pt>
    <dgm:pt modelId="{A7E29EF7-03F8-40A9-95B4-FBBFE3885070}" type="pres">
      <dgm:prSet presAssocID="{7A720710-9FD5-4AED-B501-70D99DDB5313}" presName="rootComposite1" presStyleCnt="0"/>
      <dgm:spPr/>
    </dgm:pt>
    <dgm:pt modelId="{71F913CA-9E5F-4D9E-855F-659D5FAA907C}" type="pres">
      <dgm:prSet presAssocID="{7A720710-9FD5-4AED-B501-70D99DDB5313}" presName="rootText1" presStyleLbl="node0" presStyleIdx="0" presStyleCnt="1" custScaleX="123723" custLinFactNeighborX="-35160" custLinFactNeighborY="-7127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F2BE813-2B1B-496A-90CC-0D7828D05565}" type="pres">
      <dgm:prSet presAssocID="{7A720710-9FD5-4AED-B501-70D99DDB5313}" presName="rootConnector1" presStyleLbl="node1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6A2D4A66-937C-4C29-92C5-23A9D2B3873C}" type="pres">
      <dgm:prSet presAssocID="{7A720710-9FD5-4AED-B501-70D99DDB5313}" presName="hierChild2" presStyleCnt="0"/>
      <dgm:spPr/>
    </dgm:pt>
    <dgm:pt modelId="{6908DE9E-3DF9-4B73-8175-F7785C573AC6}" type="pres">
      <dgm:prSet presAssocID="{F6E450C2-D3ED-4EAD-A95E-2690AB38F74E}" presName="Name64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B111BA64-306D-4302-8F3E-EAB536185136}" type="pres">
      <dgm:prSet presAssocID="{F207DA11-2FD3-4389-9D81-C86653AED1AA}" presName="hierRoot2" presStyleCnt="0">
        <dgm:presLayoutVars>
          <dgm:hierBranch val="init"/>
        </dgm:presLayoutVars>
      </dgm:prSet>
      <dgm:spPr/>
    </dgm:pt>
    <dgm:pt modelId="{A4FC5DCA-E534-4580-BE2C-ADB53D77F3BD}" type="pres">
      <dgm:prSet presAssocID="{F207DA11-2FD3-4389-9D81-C86653AED1AA}" presName="rootComposite" presStyleCnt="0"/>
      <dgm:spPr/>
    </dgm:pt>
    <dgm:pt modelId="{ADE505A5-5C6A-42A9-821A-98E2D1A66016}" type="pres">
      <dgm:prSet presAssocID="{F207DA11-2FD3-4389-9D81-C86653AED1AA}" presName="rootText" presStyleLbl="node2" presStyleIdx="0" presStyleCnt="4" custFlipHor="1" custScaleX="130180" custLinFactNeighborY="851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DE071D9-BB73-4B25-B10C-E6769C2F38D1}" type="pres">
      <dgm:prSet presAssocID="{F207DA11-2FD3-4389-9D81-C86653AED1AA}" presName="rootConnector" presStyleLbl="node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4127F2FE-5EAE-4C51-9163-182B0891B4A9}" type="pres">
      <dgm:prSet presAssocID="{F207DA11-2FD3-4389-9D81-C86653AED1AA}" presName="hierChild4" presStyleCnt="0"/>
      <dgm:spPr/>
    </dgm:pt>
    <dgm:pt modelId="{C82DA775-8CA0-41BF-B4C8-6136651E90A9}" type="pres">
      <dgm:prSet presAssocID="{E8A8F99E-08D0-4EE6-9CDB-F0C9EDF54165}" presName="Name64" presStyleLbl="parChTrans1D3" presStyleIdx="0" presStyleCnt="8"/>
      <dgm:spPr/>
      <dgm:t>
        <a:bodyPr/>
        <a:lstStyle/>
        <a:p>
          <a:pPr latinLnBrk="1"/>
          <a:endParaRPr lang="ko-KR" altLang="en-US"/>
        </a:p>
      </dgm:t>
    </dgm:pt>
    <dgm:pt modelId="{1AFB8134-1EE3-45D4-A1F5-A2B1EF17E828}" type="pres">
      <dgm:prSet presAssocID="{05551A4C-1485-4D49-95A7-11A56689DBCD}" presName="hierRoot2" presStyleCnt="0">
        <dgm:presLayoutVars>
          <dgm:hierBranch val="init"/>
        </dgm:presLayoutVars>
      </dgm:prSet>
      <dgm:spPr/>
    </dgm:pt>
    <dgm:pt modelId="{58ABCE19-FD27-4A15-B009-0229864E4278}" type="pres">
      <dgm:prSet presAssocID="{05551A4C-1485-4D49-95A7-11A56689DBCD}" presName="rootComposite" presStyleCnt="0"/>
      <dgm:spPr/>
    </dgm:pt>
    <dgm:pt modelId="{DF1BA3E0-C61D-47BB-801E-FF6690CF8C4F}" type="pres">
      <dgm:prSet presAssocID="{05551A4C-1485-4D49-95A7-11A56689DBCD}" presName="rootText" presStyleLbl="node3" presStyleIdx="0" presStyleCnt="8" custScaleX="205918" custLinFactNeighborX="-778" custLinFactNeighborY="847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36C6A20-C00F-4A3F-A1D8-B77CF5AD0716}" type="pres">
      <dgm:prSet presAssocID="{05551A4C-1485-4D49-95A7-11A56689DBCD}" presName="rootConnector" presStyleLbl="node3" presStyleIdx="0" presStyleCnt="8"/>
      <dgm:spPr/>
      <dgm:t>
        <a:bodyPr/>
        <a:lstStyle/>
        <a:p>
          <a:pPr latinLnBrk="1"/>
          <a:endParaRPr lang="ko-KR" altLang="en-US"/>
        </a:p>
      </dgm:t>
    </dgm:pt>
    <dgm:pt modelId="{9D829872-8F66-4E73-BE75-8BA9BFA8A985}" type="pres">
      <dgm:prSet presAssocID="{05551A4C-1485-4D49-95A7-11A56689DBCD}" presName="hierChild4" presStyleCnt="0"/>
      <dgm:spPr/>
    </dgm:pt>
    <dgm:pt modelId="{8979FA4F-CF9A-4149-A120-3A27E873EE99}" type="pres">
      <dgm:prSet presAssocID="{05551A4C-1485-4D49-95A7-11A56689DBCD}" presName="hierChild5" presStyleCnt="0"/>
      <dgm:spPr/>
    </dgm:pt>
    <dgm:pt modelId="{299C080B-DA35-4ED0-AB61-5494FCA0683A}" type="pres">
      <dgm:prSet presAssocID="{F3685DB0-D339-4C7A-9957-9033C9C4C31A}" presName="Name64" presStyleLbl="parChTrans1D3" presStyleIdx="1" presStyleCnt="8"/>
      <dgm:spPr/>
      <dgm:t>
        <a:bodyPr/>
        <a:lstStyle/>
        <a:p>
          <a:pPr latinLnBrk="1"/>
          <a:endParaRPr lang="ko-KR" altLang="en-US"/>
        </a:p>
      </dgm:t>
    </dgm:pt>
    <dgm:pt modelId="{92A59837-23C7-44ED-819C-15CBF29DCC36}" type="pres">
      <dgm:prSet presAssocID="{07C57113-34A9-4BEC-B43E-8E6858701C43}" presName="hierRoot2" presStyleCnt="0">
        <dgm:presLayoutVars>
          <dgm:hierBranch val="init"/>
        </dgm:presLayoutVars>
      </dgm:prSet>
      <dgm:spPr/>
    </dgm:pt>
    <dgm:pt modelId="{6B65ED18-AC9A-4995-8A15-99D09B9BFBC0}" type="pres">
      <dgm:prSet presAssocID="{07C57113-34A9-4BEC-B43E-8E6858701C43}" presName="rootComposite" presStyleCnt="0"/>
      <dgm:spPr/>
    </dgm:pt>
    <dgm:pt modelId="{BC1E8CF1-F541-4E3E-AEEA-6A13893A401C}" type="pres">
      <dgm:prSet presAssocID="{07C57113-34A9-4BEC-B43E-8E6858701C43}" presName="rootText" presStyleLbl="node3" presStyleIdx="1" presStyleCnt="8" custScaleX="205918" custLinFactNeighborX="-778" custLinFactNeighborY="847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663E1C2-248A-488D-9A85-F8DC003A08EA}" type="pres">
      <dgm:prSet presAssocID="{07C57113-34A9-4BEC-B43E-8E6858701C43}" presName="rootConnector" presStyleLbl="node3" presStyleIdx="1" presStyleCnt="8"/>
      <dgm:spPr/>
      <dgm:t>
        <a:bodyPr/>
        <a:lstStyle/>
        <a:p>
          <a:pPr latinLnBrk="1"/>
          <a:endParaRPr lang="ko-KR" altLang="en-US"/>
        </a:p>
      </dgm:t>
    </dgm:pt>
    <dgm:pt modelId="{38E1CE29-B497-422D-BE79-9ABECFFF0619}" type="pres">
      <dgm:prSet presAssocID="{07C57113-34A9-4BEC-B43E-8E6858701C43}" presName="hierChild4" presStyleCnt="0"/>
      <dgm:spPr/>
    </dgm:pt>
    <dgm:pt modelId="{99262B21-F37C-4118-94E6-E9F5004C84DB}" type="pres">
      <dgm:prSet presAssocID="{07C57113-34A9-4BEC-B43E-8E6858701C43}" presName="hierChild5" presStyleCnt="0"/>
      <dgm:spPr/>
    </dgm:pt>
    <dgm:pt modelId="{811AE1E1-A84F-4AB5-85E4-8577C45B6D84}" type="pres">
      <dgm:prSet presAssocID="{D5ED34BC-49B4-40D2-8424-245D5B2ECCFD}" presName="Name64" presStyleLbl="parChTrans1D3" presStyleIdx="2" presStyleCnt="8"/>
      <dgm:spPr/>
      <dgm:t>
        <a:bodyPr/>
        <a:lstStyle/>
        <a:p>
          <a:pPr latinLnBrk="1"/>
          <a:endParaRPr lang="ko-KR" altLang="en-US"/>
        </a:p>
      </dgm:t>
    </dgm:pt>
    <dgm:pt modelId="{09AB90A4-92EE-4D8D-8024-5F6BEECAEBE5}" type="pres">
      <dgm:prSet presAssocID="{AEA892FF-4A86-4742-8780-3481E6681D1C}" presName="hierRoot2" presStyleCnt="0">
        <dgm:presLayoutVars>
          <dgm:hierBranch val="init"/>
        </dgm:presLayoutVars>
      </dgm:prSet>
      <dgm:spPr/>
    </dgm:pt>
    <dgm:pt modelId="{FF82C95A-65B2-4E5D-AB0A-98EDBEEDD910}" type="pres">
      <dgm:prSet presAssocID="{AEA892FF-4A86-4742-8780-3481E6681D1C}" presName="rootComposite" presStyleCnt="0"/>
      <dgm:spPr/>
    </dgm:pt>
    <dgm:pt modelId="{94517E40-A75A-4541-9B44-05AB08FEFF4C}" type="pres">
      <dgm:prSet presAssocID="{AEA892FF-4A86-4742-8780-3481E6681D1C}" presName="rootText" presStyleLbl="node3" presStyleIdx="2" presStyleCnt="8" custScaleX="205918" custLinFactNeighborX="-778" custLinFactNeighborY="847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31FD4FD-3049-41E3-ADA8-9ED066CFE174}" type="pres">
      <dgm:prSet presAssocID="{AEA892FF-4A86-4742-8780-3481E6681D1C}" presName="rootConnector" presStyleLbl="node3" presStyleIdx="2" presStyleCnt="8"/>
      <dgm:spPr/>
      <dgm:t>
        <a:bodyPr/>
        <a:lstStyle/>
        <a:p>
          <a:pPr latinLnBrk="1"/>
          <a:endParaRPr lang="ko-KR" altLang="en-US"/>
        </a:p>
      </dgm:t>
    </dgm:pt>
    <dgm:pt modelId="{517FC356-94BB-49A3-81C9-C114189080A0}" type="pres">
      <dgm:prSet presAssocID="{AEA892FF-4A86-4742-8780-3481E6681D1C}" presName="hierChild4" presStyleCnt="0"/>
      <dgm:spPr/>
    </dgm:pt>
    <dgm:pt modelId="{FABB86E8-D47D-49EC-B807-447CEE16A5CE}" type="pres">
      <dgm:prSet presAssocID="{AEA892FF-4A86-4742-8780-3481E6681D1C}" presName="hierChild5" presStyleCnt="0"/>
      <dgm:spPr/>
    </dgm:pt>
    <dgm:pt modelId="{392B2063-CECB-4011-8018-62CA6A77FA61}" type="pres">
      <dgm:prSet presAssocID="{F207DA11-2FD3-4389-9D81-C86653AED1AA}" presName="hierChild5" presStyleCnt="0"/>
      <dgm:spPr/>
    </dgm:pt>
    <dgm:pt modelId="{0175363C-295A-4AFC-8609-E66D95A03027}" type="pres">
      <dgm:prSet presAssocID="{CA016EFA-F6EA-45DC-9869-30FCFEEAA90B}" presName="Name64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61A99CD9-8B78-4A82-A7B8-776A9533BF94}" type="pres">
      <dgm:prSet presAssocID="{2D4E655F-16CD-4A4B-BE55-1EA1BC8F0AA3}" presName="hierRoot2" presStyleCnt="0">
        <dgm:presLayoutVars>
          <dgm:hierBranch val="init"/>
        </dgm:presLayoutVars>
      </dgm:prSet>
      <dgm:spPr/>
    </dgm:pt>
    <dgm:pt modelId="{3C54B897-FB74-4545-B76F-448E7C31D6C8}" type="pres">
      <dgm:prSet presAssocID="{2D4E655F-16CD-4A4B-BE55-1EA1BC8F0AA3}" presName="rootComposite" presStyleCnt="0"/>
      <dgm:spPr/>
    </dgm:pt>
    <dgm:pt modelId="{3F014EB9-A354-463C-8060-39FB40203FA8}" type="pres">
      <dgm:prSet presAssocID="{2D4E655F-16CD-4A4B-BE55-1EA1BC8F0AA3}" presName="rootText" presStyleLbl="node2" presStyleIdx="1" presStyleCnt="4" custFlipHor="1" custScaleX="13018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0BB16AC-5B51-40A1-9C44-4789733E4B9B}" type="pres">
      <dgm:prSet presAssocID="{2D4E655F-16CD-4A4B-BE55-1EA1BC8F0AA3}" presName="rootConnector" presStyleLbl="node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A986D39A-AEEC-4F93-A9B4-FCE76F7DAA40}" type="pres">
      <dgm:prSet presAssocID="{2D4E655F-16CD-4A4B-BE55-1EA1BC8F0AA3}" presName="hierChild4" presStyleCnt="0"/>
      <dgm:spPr/>
    </dgm:pt>
    <dgm:pt modelId="{56554539-A520-482A-8BBF-CA4F5106ABF5}" type="pres">
      <dgm:prSet presAssocID="{D694B4BF-C3EF-468A-9B93-03F9AF75E60B}" presName="Name64" presStyleLbl="parChTrans1D3" presStyleIdx="3" presStyleCnt="8"/>
      <dgm:spPr/>
      <dgm:t>
        <a:bodyPr/>
        <a:lstStyle/>
        <a:p>
          <a:pPr latinLnBrk="1"/>
          <a:endParaRPr lang="ko-KR" altLang="en-US"/>
        </a:p>
      </dgm:t>
    </dgm:pt>
    <dgm:pt modelId="{E2D30FC6-2ACD-465D-B535-BD834036566B}" type="pres">
      <dgm:prSet presAssocID="{25C6749D-0002-40C6-BDDC-DF8D824F1F79}" presName="hierRoot2" presStyleCnt="0">
        <dgm:presLayoutVars>
          <dgm:hierBranch val="init"/>
        </dgm:presLayoutVars>
      </dgm:prSet>
      <dgm:spPr/>
    </dgm:pt>
    <dgm:pt modelId="{925B6610-F225-421D-94BC-E559FA06B15E}" type="pres">
      <dgm:prSet presAssocID="{25C6749D-0002-40C6-BDDC-DF8D824F1F79}" presName="rootComposite" presStyleCnt="0"/>
      <dgm:spPr/>
    </dgm:pt>
    <dgm:pt modelId="{E0BA3631-87FB-465D-A9A5-6D8F35222C12}" type="pres">
      <dgm:prSet presAssocID="{25C6749D-0002-40C6-BDDC-DF8D824F1F79}" presName="rootText" presStyleLbl="node3" presStyleIdx="3" presStyleCnt="8" custScaleX="205918" custLinFactNeighborX="-778" custLinFactNeighborY="847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57B840B-BCEF-49A0-8EB4-562C76350A5F}" type="pres">
      <dgm:prSet presAssocID="{25C6749D-0002-40C6-BDDC-DF8D824F1F79}" presName="rootConnector" presStyleLbl="node3" presStyleIdx="3" presStyleCnt="8"/>
      <dgm:spPr/>
      <dgm:t>
        <a:bodyPr/>
        <a:lstStyle/>
        <a:p>
          <a:pPr latinLnBrk="1"/>
          <a:endParaRPr lang="ko-KR" altLang="en-US"/>
        </a:p>
      </dgm:t>
    </dgm:pt>
    <dgm:pt modelId="{D1F711B2-843C-4096-87D0-6DAA3D1DEBAF}" type="pres">
      <dgm:prSet presAssocID="{25C6749D-0002-40C6-BDDC-DF8D824F1F79}" presName="hierChild4" presStyleCnt="0"/>
      <dgm:spPr/>
    </dgm:pt>
    <dgm:pt modelId="{55589CFE-1882-4B93-A257-F4EAE92DE263}" type="pres">
      <dgm:prSet presAssocID="{25C6749D-0002-40C6-BDDC-DF8D824F1F79}" presName="hierChild5" presStyleCnt="0"/>
      <dgm:spPr/>
    </dgm:pt>
    <dgm:pt modelId="{B0464A48-C471-450B-8088-D4AF3CD2ABEE}" type="pres">
      <dgm:prSet presAssocID="{5853B7CC-D228-4B4F-8225-7B5150D438B0}" presName="Name64" presStyleLbl="parChTrans1D3" presStyleIdx="4" presStyleCnt="8"/>
      <dgm:spPr/>
      <dgm:t>
        <a:bodyPr/>
        <a:lstStyle/>
        <a:p>
          <a:pPr latinLnBrk="1"/>
          <a:endParaRPr lang="ko-KR" altLang="en-US"/>
        </a:p>
      </dgm:t>
    </dgm:pt>
    <dgm:pt modelId="{C6388100-B4FB-42FA-B288-F38C50F04E47}" type="pres">
      <dgm:prSet presAssocID="{AD122F89-25F9-40FD-B505-AB72B7ACDD39}" presName="hierRoot2" presStyleCnt="0">
        <dgm:presLayoutVars>
          <dgm:hierBranch val="init"/>
        </dgm:presLayoutVars>
      </dgm:prSet>
      <dgm:spPr/>
    </dgm:pt>
    <dgm:pt modelId="{53AC26D1-84EE-41B1-8C64-E5A866E95CBC}" type="pres">
      <dgm:prSet presAssocID="{AD122F89-25F9-40FD-B505-AB72B7ACDD39}" presName="rootComposite" presStyleCnt="0"/>
      <dgm:spPr/>
    </dgm:pt>
    <dgm:pt modelId="{16189F64-AA48-4B24-BCD4-820788394D47}" type="pres">
      <dgm:prSet presAssocID="{AD122F89-25F9-40FD-B505-AB72B7ACDD39}" presName="rootText" presStyleLbl="node3" presStyleIdx="4" presStyleCnt="8" custScaleX="205918" custLinFactNeighborX="-778" custLinFactNeighborY="847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C2BBB00-3EA7-4696-BDA8-1B509A4F75EB}" type="pres">
      <dgm:prSet presAssocID="{AD122F89-25F9-40FD-B505-AB72B7ACDD39}" presName="rootConnector" presStyleLbl="node3" presStyleIdx="4" presStyleCnt="8"/>
      <dgm:spPr/>
      <dgm:t>
        <a:bodyPr/>
        <a:lstStyle/>
        <a:p>
          <a:pPr latinLnBrk="1"/>
          <a:endParaRPr lang="ko-KR" altLang="en-US"/>
        </a:p>
      </dgm:t>
    </dgm:pt>
    <dgm:pt modelId="{E56B1CB1-0CAD-4506-BACF-902DBCE335D7}" type="pres">
      <dgm:prSet presAssocID="{AD122F89-25F9-40FD-B505-AB72B7ACDD39}" presName="hierChild4" presStyleCnt="0"/>
      <dgm:spPr/>
    </dgm:pt>
    <dgm:pt modelId="{969506EB-696A-437D-8D96-06CACAB5F3B3}" type="pres">
      <dgm:prSet presAssocID="{AD122F89-25F9-40FD-B505-AB72B7ACDD39}" presName="hierChild5" presStyleCnt="0"/>
      <dgm:spPr/>
    </dgm:pt>
    <dgm:pt modelId="{FDF96528-A4A3-4778-8E63-65A6E0D53949}" type="pres">
      <dgm:prSet presAssocID="{2D4E655F-16CD-4A4B-BE55-1EA1BC8F0AA3}" presName="hierChild5" presStyleCnt="0"/>
      <dgm:spPr/>
    </dgm:pt>
    <dgm:pt modelId="{198E4FDB-8793-4EAD-A7A8-2B758790ED24}" type="pres">
      <dgm:prSet presAssocID="{373E9D2A-F7E2-457B-8E5B-A3DB40EFCEC4}" presName="Name64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0EF7E112-E78A-4C85-994E-B8715D1355DE}" type="pres">
      <dgm:prSet presAssocID="{CD33D613-B5E0-42D6-848B-ECE3DE65333D}" presName="hierRoot2" presStyleCnt="0">
        <dgm:presLayoutVars>
          <dgm:hierBranch val="init"/>
        </dgm:presLayoutVars>
      </dgm:prSet>
      <dgm:spPr/>
    </dgm:pt>
    <dgm:pt modelId="{F83A42AF-A81F-4F07-81E9-45F159E9DAA5}" type="pres">
      <dgm:prSet presAssocID="{CD33D613-B5E0-42D6-848B-ECE3DE65333D}" presName="rootComposite" presStyleCnt="0"/>
      <dgm:spPr/>
    </dgm:pt>
    <dgm:pt modelId="{B13F9293-E41E-45D4-A7EF-7CCC7A861CED}" type="pres">
      <dgm:prSet presAssocID="{CD33D613-B5E0-42D6-848B-ECE3DE65333D}" presName="rootText" presStyleLbl="node2" presStyleIdx="2" presStyleCnt="4" custFlipHor="1" custScaleX="128749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40C4EB2-FE6F-4081-85D7-AD835ABDA819}" type="pres">
      <dgm:prSet presAssocID="{CD33D613-B5E0-42D6-848B-ECE3DE65333D}" presName="rootConnector" presStyleLbl="node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33CC5A38-5AA1-42E5-8EC3-7A3D98141F7C}" type="pres">
      <dgm:prSet presAssocID="{CD33D613-B5E0-42D6-848B-ECE3DE65333D}" presName="hierChild4" presStyleCnt="0"/>
      <dgm:spPr/>
    </dgm:pt>
    <dgm:pt modelId="{7FEB9BDC-CFDA-491A-A32A-08F284DB51FA}" type="pres">
      <dgm:prSet presAssocID="{13BF10A0-5AA4-4C84-8426-DF44986B0B88}" presName="Name64" presStyleLbl="parChTrans1D3" presStyleIdx="5" presStyleCnt="8"/>
      <dgm:spPr/>
      <dgm:t>
        <a:bodyPr/>
        <a:lstStyle/>
        <a:p>
          <a:pPr latinLnBrk="1"/>
          <a:endParaRPr lang="ko-KR" altLang="en-US"/>
        </a:p>
      </dgm:t>
    </dgm:pt>
    <dgm:pt modelId="{BA96F0CE-3DEF-4263-8A51-BA66C19E90F6}" type="pres">
      <dgm:prSet presAssocID="{5702B4DE-13B6-4556-9C0B-398D35A15FBE}" presName="hierRoot2" presStyleCnt="0">
        <dgm:presLayoutVars>
          <dgm:hierBranch val="init"/>
        </dgm:presLayoutVars>
      </dgm:prSet>
      <dgm:spPr/>
    </dgm:pt>
    <dgm:pt modelId="{7FB2A042-9041-4F88-8E00-883485E57C60}" type="pres">
      <dgm:prSet presAssocID="{5702B4DE-13B6-4556-9C0B-398D35A15FBE}" presName="rootComposite" presStyleCnt="0"/>
      <dgm:spPr/>
    </dgm:pt>
    <dgm:pt modelId="{06F3EF5F-E8B4-468E-8A3D-1C168D3C98AC}" type="pres">
      <dgm:prSet presAssocID="{5702B4DE-13B6-4556-9C0B-398D35A15FBE}" presName="rootText" presStyleLbl="node3" presStyleIdx="5" presStyleCnt="8" custScaleX="205918" custLinFactNeighborX="-778" custLinFactNeighborY="847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6BB0103-EF40-4E15-8ED8-3F07BD64235E}" type="pres">
      <dgm:prSet presAssocID="{5702B4DE-13B6-4556-9C0B-398D35A15FBE}" presName="rootConnector" presStyleLbl="node3" presStyleIdx="5" presStyleCnt="8"/>
      <dgm:spPr/>
      <dgm:t>
        <a:bodyPr/>
        <a:lstStyle/>
        <a:p>
          <a:pPr latinLnBrk="1"/>
          <a:endParaRPr lang="ko-KR" altLang="en-US"/>
        </a:p>
      </dgm:t>
    </dgm:pt>
    <dgm:pt modelId="{46C6CE5F-B618-4BD4-A18D-5F89C474D2B4}" type="pres">
      <dgm:prSet presAssocID="{5702B4DE-13B6-4556-9C0B-398D35A15FBE}" presName="hierChild4" presStyleCnt="0"/>
      <dgm:spPr/>
    </dgm:pt>
    <dgm:pt modelId="{E6F16A59-529D-402F-B939-A347B74200ED}" type="pres">
      <dgm:prSet presAssocID="{5702B4DE-13B6-4556-9C0B-398D35A15FBE}" presName="hierChild5" presStyleCnt="0"/>
      <dgm:spPr/>
    </dgm:pt>
    <dgm:pt modelId="{47024B79-D26A-4AF4-A841-56B67F377D97}" type="pres">
      <dgm:prSet presAssocID="{9314BFBA-0A60-44C7-999B-E4D53EC4BE54}" presName="Name64" presStyleLbl="parChTrans1D3" presStyleIdx="6" presStyleCnt="8"/>
      <dgm:spPr/>
      <dgm:t>
        <a:bodyPr/>
        <a:lstStyle/>
        <a:p>
          <a:pPr latinLnBrk="1"/>
          <a:endParaRPr lang="ko-KR" altLang="en-US"/>
        </a:p>
      </dgm:t>
    </dgm:pt>
    <dgm:pt modelId="{A3163AD5-F4E3-4728-97ED-799ACB226F4D}" type="pres">
      <dgm:prSet presAssocID="{0DF7DC01-313D-44E3-9FB3-FBE74B0EA8D7}" presName="hierRoot2" presStyleCnt="0">
        <dgm:presLayoutVars>
          <dgm:hierBranch val="init"/>
        </dgm:presLayoutVars>
      </dgm:prSet>
      <dgm:spPr/>
    </dgm:pt>
    <dgm:pt modelId="{AA7B92E6-543B-4417-B46D-03DE9502F9ED}" type="pres">
      <dgm:prSet presAssocID="{0DF7DC01-313D-44E3-9FB3-FBE74B0EA8D7}" presName="rootComposite" presStyleCnt="0"/>
      <dgm:spPr/>
    </dgm:pt>
    <dgm:pt modelId="{8B064364-B3FE-4156-8A15-83F0343DC722}" type="pres">
      <dgm:prSet presAssocID="{0DF7DC01-313D-44E3-9FB3-FBE74B0EA8D7}" presName="rootText" presStyleLbl="node3" presStyleIdx="6" presStyleCnt="8" custScaleX="205918" custLinFactNeighborX="-778" custLinFactNeighborY="847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3E75B52-3D40-463A-86BD-F276FF6F2563}" type="pres">
      <dgm:prSet presAssocID="{0DF7DC01-313D-44E3-9FB3-FBE74B0EA8D7}" presName="rootConnector" presStyleLbl="node3" presStyleIdx="6" presStyleCnt="8"/>
      <dgm:spPr/>
      <dgm:t>
        <a:bodyPr/>
        <a:lstStyle/>
        <a:p>
          <a:pPr latinLnBrk="1"/>
          <a:endParaRPr lang="ko-KR" altLang="en-US"/>
        </a:p>
      </dgm:t>
    </dgm:pt>
    <dgm:pt modelId="{CF2C4DC4-7E4E-44F8-8F31-8DACDE353239}" type="pres">
      <dgm:prSet presAssocID="{0DF7DC01-313D-44E3-9FB3-FBE74B0EA8D7}" presName="hierChild4" presStyleCnt="0"/>
      <dgm:spPr/>
    </dgm:pt>
    <dgm:pt modelId="{2C8E7FB1-76BC-4EB0-8F3D-0B4CB798CCD0}" type="pres">
      <dgm:prSet presAssocID="{0DF7DC01-313D-44E3-9FB3-FBE74B0EA8D7}" presName="hierChild5" presStyleCnt="0"/>
      <dgm:spPr/>
    </dgm:pt>
    <dgm:pt modelId="{7C7A8028-FA76-4559-84BF-65A6DDA917EC}" type="pres">
      <dgm:prSet presAssocID="{CD33D613-B5E0-42D6-848B-ECE3DE65333D}" presName="hierChild5" presStyleCnt="0"/>
      <dgm:spPr/>
    </dgm:pt>
    <dgm:pt modelId="{5E199D99-3D7B-4285-B378-FD0F79F18EC5}" type="pres">
      <dgm:prSet presAssocID="{8D0F7053-0DF2-47C4-BEFE-4AB5BCE30CD3}" presName="Name64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FC48DB6B-6020-44CF-B663-944144E23487}" type="pres">
      <dgm:prSet presAssocID="{4DAF6725-3618-4FB4-A620-E26903B13886}" presName="hierRoot2" presStyleCnt="0">
        <dgm:presLayoutVars>
          <dgm:hierBranch val="init"/>
        </dgm:presLayoutVars>
      </dgm:prSet>
      <dgm:spPr/>
    </dgm:pt>
    <dgm:pt modelId="{285D93FC-9EF3-4CC2-8768-0621F4314F8D}" type="pres">
      <dgm:prSet presAssocID="{4DAF6725-3618-4FB4-A620-E26903B13886}" presName="rootComposite" presStyleCnt="0"/>
      <dgm:spPr/>
    </dgm:pt>
    <dgm:pt modelId="{56FCCEF9-C4C3-46A4-A2C4-51D13656DFA8}" type="pres">
      <dgm:prSet presAssocID="{4DAF6725-3618-4FB4-A620-E26903B13886}" presName="rootText" presStyleLbl="node2" presStyleIdx="3" presStyleCnt="4" custFlipHor="1" custScaleX="12835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68DA824-E87A-495B-943F-0CCE08AEBC0A}" type="pres">
      <dgm:prSet presAssocID="{4DAF6725-3618-4FB4-A620-E26903B13886}" presName="rootConnector" presStyleLbl="node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0C71B53E-A602-4043-A3E0-430A220597E4}" type="pres">
      <dgm:prSet presAssocID="{4DAF6725-3618-4FB4-A620-E26903B13886}" presName="hierChild4" presStyleCnt="0"/>
      <dgm:spPr/>
    </dgm:pt>
    <dgm:pt modelId="{079A092A-089F-4D5F-B44F-3F7810B153BC}" type="pres">
      <dgm:prSet presAssocID="{CA0ECAD3-E331-4774-929D-47FAA58A87DA}" presName="Name64" presStyleLbl="parChTrans1D3" presStyleIdx="7" presStyleCnt="8"/>
      <dgm:spPr/>
      <dgm:t>
        <a:bodyPr/>
        <a:lstStyle/>
        <a:p>
          <a:pPr latinLnBrk="1"/>
          <a:endParaRPr lang="ko-KR" altLang="en-US"/>
        </a:p>
      </dgm:t>
    </dgm:pt>
    <dgm:pt modelId="{74D95858-E8F5-4FEF-AA2A-2B737C0EF5C9}" type="pres">
      <dgm:prSet presAssocID="{FB18F6B1-F2A5-4386-8AAA-F86CDB9E3DD8}" presName="hierRoot2" presStyleCnt="0">
        <dgm:presLayoutVars>
          <dgm:hierBranch val="init"/>
        </dgm:presLayoutVars>
      </dgm:prSet>
      <dgm:spPr/>
    </dgm:pt>
    <dgm:pt modelId="{4B1294D5-2E49-4571-B942-A57286273C1D}" type="pres">
      <dgm:prSet presAssocID="{FB18F6B1-F2A5-4386-8AAA-F86CDB9E3DD8}" presName="rootComposite" presStyleCnt="0"/>
      <dgm:spPr/>
    </dgm:pt>
    <dgm:pt modelId="{BB181979-E3C8-4E26-AAAB-3CB70024F37C}" type="pres">
      <dgm:prSet presAssocID="{FB18F6B1-F2A5-4386-8AAA-F86CDB9E3DD8}" presName="rootText" presStyleLbl="node3" presStyleIdx="7" presStyleCnt="8" custFlipHor="1" custScaleX="205918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21A4579-1755-4EBB-983C-533D40B7931C}" type="pres">
      <dgm:prSet presAssocID="{FB18F6B1-F2A5-4386-8AAA-F86CDB9E3DD8}" presName="rootConnector" presStyleLbl="node3" presStyleIdx="7" presStyleCnt="8"/>
      <dgm:spPr/>
      <dgm:t>
        <a:bodyPr/>
        <a:lstStyle/>
        <a:p>
          <a:pPr latinLnBrk="1"/>
          <a:endParaRPr lang="ko-KR" altLang="en-US"/>
        </a:p>
      </dgm:t>
    </dgm:pt>
    <dgm:pt modelId="{2E54A963-8214-419A-BADD-6139AEEA313A}" type="pres">
      <dgm:prSet presAssocID="{FB18F6B1-F2A5-4386-8AAA-F86CDB9E3DD8}" presName="hierChild4" presStyleCnt="0"/>
      <dgm:spPr/>
    </dgm:pt>
    <dgm:pt modelId="{5574908F-6A15-488A-B1C2-E6FCD7337D34}" type="pres">
      <dgm:prSet presAssocID="{FB18F6B1-F2A5-4386-8AAA-F86CDB9E3DD8}" presName="hierChild5" presStyleCnt="0"/>
      <dgm:spPr/>
    </dgm:pt>
    <dgm:pt modelId="{ABA61C86-FA8E-43D1-9BEE-2D12A07FEBAE}" type="pres">
      <dgm:prSet presAssocID="{4DAF6725-3618-4FB4-A620-E26903B13886}" presName="hierChild5" presStyleCnt="0"/>
      <dgm:spPr/>
    </dgm:pt>
    <dgm:pt modelId="{1D5FBD1B-7CFA-4714-AC3E-276D021E1871}" type="pres">
      <dgm:prSet presAssocID="{7A720710-9FD5-4AED-B501-70D99DDB5313}" presName="hierChild3" presStyleCnt="0"/>
      <dgm:spPr/>
    </dgm:pt>
  </dgm:ptLst>
  <dgm:cxnLst>
    <dgm:cxn modelId="{05FBF1BC-C0D3-4214-B926-BCC40D2213AA}" type="presOf" srcId="{D694B4BF-C3EF-468A-9B93-03F9AF75E60B}" destId="{56554539-A520-482A-8BBF-CA4F5106ABF5}" srcOrd="0" destOrd="0" presId="urn:microsoft.com/office/officeart/2009/3/layout/HorizontalOrganizationChart"/>
    <dgm:cxn modelId="{6A6E9C83-9C75-4AC9-8B38-3BB175D4558C}" type="presOf" srcId="{FB18F6B1-F2A5-4386-8AAA-F86CDB9E3DD8}" destId="{BB181979-E3C8-4E26-AAAB-3CB70024F37C}" srcOrd="0" destOrd="0" presId="urn:microsoft.com/office/officeart/2009/3/layout/HorizontalOrganizationChart"/>
    <dgm:cxn modelId="{98EA5739-5AD1-4A79-B2FF-51F5078A5DF7}" type="presOf" srcId="{D5ED34BC-49B4-40D2-8424-245D5B2ECCFD}" destId="{811AE1E1-A84F-4AB5-85E4-8577C45B6D84}" srcOrd="0" destOrd="0" presId="urn:microsoft.com/office/officeart/2009/3/layout/HorizontalOrganizationChart"/>
    <dgm:cxn modelId="{ED08B884-6CF5-4485-9E3B-5341D7E63FD9}" type="presOf" srcId="{4DAF6725-3618-4FB4-A620-E26903B13886}" destId="{E68DA824-E87A-495B-943F-0CCE08AEBC0A}" srcOrd="1" destOrd="0" presId="urn:microsoft.com/office/officeart/2009/3/layout/HorizontalOrganizationChart"/>
    <dgm:cxn modelId="{F680EFF1-EEF0-4ECD-BC66-52EA9B9C05E7}" srcId="{CD33D613-B5E0-42D6-848B-ECE3DE65333D}" destId="{5702B4DE-13B6-4556-9C0B-398D35A15FBE}" srcOrd="0" destOrd="0" parTransId="{13BF10A0-5AA4-4C84-8426-DF44986B0B88}" sibTransId="{D4459681-263F-4BC0-A2B1-C9DECF2A82DC}"/>
    <dgm:cxn modelId="{25239103-8D47-4020-845F-86FDEC1BEE17}" type="presOf" srcId="{7A720710-9FD5-4AED-B501-70D99DDB5313}" destId="{71F913CA-9E5F-4D9E-855F-659D5FAA907C}" srcOrd="0" destOrd="0" presId="urn:microsoft.com/office/officeart/2009/3/layout/HorizontalOrganizationChart"/>
    <dgm:cxn modelId="{773FC7B7-48AA-43A9-9ABF-B99CFBC2190A}" type="presOf" srcId="{AEA892FF-4A86-4742-8780-3481E6681D1C}" destId="{94517E40-A75A-4541-9B44-05AB08FEFF4C}" srcOrd="0" destOrd="0" presId="urn:microsoft.com/office/officeart/2009/3/layout/HorizontalOrganizationChart"/>
    <dgm:cxn modelId="{E441B898-170A-429E-A185-40A90C99AFEB}" type="presOf" srcId="{7A720710-9FD5-4AED-B501-70D99DDB5313}" destId="{3F2BE813-2B1B-496A-90CC-0D7828D05565}" srcOrd="1" destOrd="0" presId="urn:microsoft.com/office/officeart/2009/3/layout/HorizontalOrganizationChart"/>
    <dgm:cxn modelId="{CCB88CA4-8484-4976-951D-594252B95AD4}" type="presOf" srcId="{373E9D2A-F7E2-457B-8E5B-A3DB40EFCEC4}" destId="{198E4FDB-8793-4EAD-A7A8-2B758790ED24}" srcOrd="0" destOrd="0" presId="urn:microsoft.com/office/officeart/2009/3/layout/HorizontalOrganizationChart"/>
    <dgm:cxn modelId="{41ED5458-A6E5-420C-99E0-29AC6507A6AB}" type="presOf" srcId="{9314BFBA-0A60-44C7-999B-E4D53EC4BE54}" destId="{47024B79-D26A-4AF4-A841-56B67F377D97}" srcOrd="0" destOrd="0" presId="urn:microsoft.com/office/officeart/2009/3/layout/HorizontalOrganizationChart"/>
    <dgm:cxn modelId="{63C012A4-A7F7-4A81-9188-ADFD5E4CF476}" type="presOf" srcId="{2D4E655F-16CD-4A4B-BE55-1EA1BC8F0AA3}" destId="{3F014EB9-A354-463C-8060-39FB40203FA8}" srcOrd="0" destOrd="0" presId="urn:microsoft.com/office/officeart/2009/3/layout/HorizontalOrganizationChart"/>
    <dgm:cxn modelId="{4935F4F4-E4DE-4FC7-90F9-15F10F79018A}" type="presOf" srcId="{4DAF6725-3618-4FB4-A620-E26903B13886}" destId="{56FCCEF9-C4C3-46A4-A2C4-51D13656DFA8}" srcOrd="0" destOrd="0" presId="urn:microsoft.com/office/officeart/2009/3/layout/HorizontalOrganizationChart"/>
    <dgm:cxn modelId="{856D4FCC-080B-4896-A69F-AC389C56B7DA}" srcId="{7A720710-9FD5-4AED-B501-70D99DDB5313}" destId="{CD33D613-B5E0-42D6-848B-ECE3DE65333D}" srcOrd="2" destOrd="0" parTransId="{373E9D2A-F7E2-457B-8E5B-A3DB40EFCEC4}" sibTransId="{70E6738D-3C8D-4180-B6A0-95E0CCBD549E}"/>
    <dgm:cxn modelId="{C2736EA9-C65C-4062-86E4-7D511150AC41}" type="presOf" srcId="{5853B7CC-D228-4B4F-8225-7B5150D438B0}" destId="{B0464A48-C471-450B-8088-D4AF3CD2ABEE}" srcOrd="0" destOrd="0" presId="urn:microsoft.com/office/officeart/2009/3/layout/HorizontalOrganizationChart"/>
    <dgm:cxn modelId="{F5C36BAC-D89C-421B-B750-45F4B8D3F2AE}" srcId="{F207DA11-2FD3-4389-9D81-C86653AED1AA}" destId="{07C57113-34A9-4BEC-B43E-8E6858701C43}" srcOrd="1" destOrd="0" parTransId="{F3685DB0-D339-4C7A-9957-9033C9C4C31A}" sibTransId="{6FAEE2BB-EBCC-407A-8776-CF1854516E7E}"/>
    <dgm:cxn modelId="{A8CA8034-F24A-461E-9812-0FE42BCE34D4}" srcId="{2D4E655F-16CD-4A4B-BE55-1EA1BC8F0AA3}" destId="{AD122F89-25F9-40FD-B505-AB72B7ACDD39}" srcOrd="1" destOrd="0" parTransId="{5853B7CC-D228-4B4F-8225-7B5150D438B0}" sibTransId="{A4A90CDA-2962-4457-9FE7-F3A83D7DF50C}"/>
    <dgm:cxn modelId="{7C79A279-1745-4EDB-87EB-0F741CB477B4}" type="presOf" srcId="{2D4E655F-16CD-4A4B-BE55-1EA1BC8F0AA3}" destId="{C0BB16AC-5B51-40A1-9C44-4789733E4B9B}" srcOrd="1" destOrd="0" presId="urn:microsoft.com/office/officeart/2009/3/layout/HorizontalOrganizationChart"/>
    <dgm:cxn modelId="{8A27E41B-1F90-4AA1-9ED0-507D07FECB1B}" type="presOf" srcId="{F3685DB0-D339-4C7A-9957-9033C9C4C31A}" destId="{299C080B-DA35-4ED0-AB61-5494FCA0683A}" srcOrd="0" destOrd="0" presId="urn:microsoft.com/office/officeart/2009/3/layout/HorizontalOrganizationChart"/>
    <dgm:cxn modelId="{A714072A-5EE9-4CDF-8260-F0A3D40B4E18}" type="presOf" srcId="{CA016EFA-F6EA-45DC-9869-30FCFEEAA90B}" destId="{0175363C-295A-4AFC-8609-E66D95A03027}" srcOrd="0" destOrd="0" presId="urn:microsoft.com/office/officeart/2009/3/layout/HorizontalOrganizationChart"/>
    <dgm:cxn modelId="{B8F3C2D9-8312-4F02-86FF-3ED2FBDACE70}" srcId="{2D4E655F-16CD-4A4B-BE55-1EA1BC8F0AA3}" destId="{25C6749D-0002-40C6-BDDC-DF8D824F1F79}" srcOrd="0" destOrd="0" parTransId="{D694B4BF-C3EF-468A-9B93-03F9AF75E60B}" sibTransId="{6E5EEE87-AF74-4515-A870-A8463FE6AEE9}"/>
    <dgm:cxn modelId="{0377D707-2B6C-4A4B-B9D8-A91A8F67315A}" type="presOf" srcId="{07C57113-34A9-4BEC-B43E-8E6858701C43}" destId="{BC1E8CF1-F541-4E3E-AEEA-6A13893A401C}" srcOrd="0" destOrd="0" presId="urn:microsoft.com/office/officeart/2009/3/layout/HorizontalOrganizationChart"/>
    <dgm:cxn modelId="{2C8D6535-D6D3-4051-B722-3035168F6B04}" type="presOf" srcId="{CA0ECAD3-E331-4774-929D-47FAA58A87DA}" destId="{079A092A-089F-4D5F-B44F-3F7810B153BC}" srcOrd="0" destOrd="0" presId="urn:microsoft.com/office/officeart/2009/3/layout/HorizontalOrganizationChart"/>
    <dgm:cxn modelId="{2C274C0B-B2FB-412D-93F2-F5A586E73886}" type="presOf" srcId="{5702B4DE-13B6-4556-9C0B-398D35A15FBE}" destId="{86BB0103-EF40-4E15-8ED8-3F07BD64235E}" srcOrd="1" destOrd="0" presId="urn:microsoft.com/office/officeart/2009/3/layout/HorizontalOrganizationChart"/>
    <dgm:cxn modelId="{5055C269-43E3-4420-B685-19B9DC415F59}" srcId="{4DAF6725-3618-4FB4-A620-E26903B13886}" destId="{FB18F6B1-F2A5-4386-8AAA-F86CDB9E3DD8}" srcOrd="0" destOrd="0" parTransId="{CA0ECAD3-E331-4774-929D-47FAA58A87DA}" sibTransId="{44D0FA16-E7C3-421F-970D-7698AF607277}"/>
    <dgm:cxn modelId="{69C47A3C-6144-4CF1-B98E-1EF64D0688B4}" type="presOf" srcId="{FB18F6B1-F2A5-4386-8AAA-F86CDB9E3DD8}" destId="{A21A4579-1755-4EBB-983C-533D40B7931C}" srcOrd="1" destOrd="0" presId="urn:microsoft.com/office/officeart/2009/3/layout/HorizontalOrganizationChart"/>
    <dgm:cxn modelId="{DF235502-45B3-4DC2-8768-0BFD38C1CC48}" srcId="{E47C47BD-8AC2-4B4B-85B5-72FCEF0F87E1}" destId="{7A720710-9FD5-4AED-B501-70D99DDB5313}" srcOrd="0" destOrd="0" parTransId="{9FDAC10F-21AB-4047-9EA8-09E40B8C284F}" sibTransId="{C91FD7F1-2DD8-4945-9539-A65A6BECA9A4}"/>
    <dgm:cxn modelId="{A806761E-CFFC-4215-BAFD-788CB21A80E0}" type="presOf" srcId="{F207DA11-2FD3-4389-9D81-C86653AED1AA}" destId="{ADE505A5-5C6A-42A9-821A-98E2D1A66016}" srcOrd="0" destOrd="0" presId="urn:microsoft.com/office/officeart/2009/3/layout/HorizontalOrganizationChart"/>
    <dgm:cxn modelId="{1C6A1040-8A89-45ED-804B-3C9C72292124}" type="presOf" srcId="{0DF7DC01-313D-44E3-9FB3-FBE74B0EA8D7}" destId="{8B064364-B3FE-4156-8A15-83F0343DC722}" srcOrd="0" destOrd="0" presId="urn:microsoft.com/office/officeart/2009/3/layout/HorizontalOrganizationChart"/>
    <dgm:cxn modelId="{C89639FF-8C43-4D24-91CD-15F582B6113B}" type="presOf" srcId="{E8A8F99E-08D0-4EE6-9CDB-F0C9EDF54165}" destId="{C82DA775-8CA0-41BF-B4C8-6136651E90A9}" srcOrd="0" destOrd="0" presId="urn:microsoft.com/office/officeart/2009/3/layout/HorizontalOrganizationChart"/>
    <dgm:cxn modelId="{3FD1B044-DC8D-4550-9D3C-9414D2A876A3}" type="presOf" srcId="{AD122F89-25F9-40FD-B505-AB72B7ACDD39}" destId="{16189F64-AA48-4B24-BCD4-820788394D47}" srcOrd="0" destOrd="0" presId="urn:microsoft.com/office/officeart/2009/3/layout/HorizontalOrganizationChart"/>
    <dgm:cxn modelId="{2276C424-0DDC-4697-978D-C40B27C04767}" type="presOf" srcId="{13BF10A0-5AA4-4C84-8426-DF44986B0B88}" destId="{7FEB9BDC-CFDA-491A-A32A-08F284DB51FA}" srcOrd="0" destOrd="0" presId="urn:microsoft.com/office/officeart/2009/3/layout/HorizontalOrganizationChart"/>
    <dgm:cxn modelId="{4BBCEA69-0342-4F6A-A243-EB886504C0CC}" type="presOf" srcId="{AEA892FF-4A86-4742-8780-3481E6681D1C}" destId="{D31FD4FD-3049-41E3-ADA8-9ED066CFE174}" srcOrd="1" destOrd="0" presId="urn:microsoft.com/office/officeart/2009/3/layout/HorizontalOrganizationChart"/>
    <dgm:cxn modelId="{DA034D4A-A9EB-46B4-99B6-916A620736D4}" type="presOf" srcId="{CD33D613-B5E0-42D6-848B-ECE3DE65333D}" destId="{B13F9293-E41E-45D4-A7EF-7CCC7A861CED}" srcOrd="0" destOrd="0" presId="urn:microsoft.com/office/officeart/2009/3/layout/HorizontalOrganizationChart"/>
    <dgm:cxn modelId="{15221DF5-2079-4F4E-AA0C-D2B840E32430}" type="presOf" srcId="{07C57113-34A9-4BEC-B43E-8E6858701C43}" destId="{6663E1C2-248A-488D-9A85-F8DC003A08EA}" srcOrd="1" destOrd="0" presId="urn:microsoft.com/office/officeart/2009/3/layout/HorizontalOrganizationChart"/>
    <dgm:cxn modelId="{072BEC94-00D6-45CB-9385-FAED90DC5828}" srcId="{CD33D613-B5E0-42D6-848B-ECE3DE65333D}" destId="{0DF7DC01-313D-44E3-9FB3-FBE74B0EA8D7}" srcOrd="1" destOrd="0" parTransId="{9314BFBA-0A60-44C7-999B-E4D53EC4BE54}" sibTransId="{E538756B-74AE-49CF-8169-735CFC6A5438}"/>
    <dgm:cxn modelId="{2C0086F9-E012-456D-AC64-C46B4DAB319D}" type="presOf" srcId="{05551A4C-1485-4D49-95A7-11A56689DBCD}" destId="{DF1BA3E0-C61D-47BB-801E-FF6690CF8C4F}" srcOrd="0" destOrd="0" presId="urn:microsoft.com/office/officeart/2009/3/layout/HorizontalOrganizationChart"/>
    <dgm:cxn modelId="{3BA783B5-3F37-4AE9-A61D-ADE5D84DB6F7}" type="presOf" srcId="{AD122F89-25F9-40FD-B505-AB72B7ACDD39}" destId="{EC2BBB00-3EA7-4696-BDA8-1B509A4F75EB}" srcOrd="1" destOrd="0" presId="urn:microsoft.com/office/officeart/2009/3/layout/HorizontalOrganizationChart"/>
    <dgm:cxn modelId="{A354F1E0-711A-4AE8-97BD-3788A414B235}" srcId="{7A720710-9FD5-4AED-B501-70D99DDB5313}" destId="{2D4E655F-16CD-4A4B-BE55-1EA1BC8F0AA3}" srcOrd="1" destOrd="0" parTransId="{CA016EFA-F6EA-45DC-9869-30FCFEEAA90B}" sibTransId="{D12524E6-244B-4E84-819D-9538E9DE5AA5}"/>
    <dgm:cxn modelId="{828D45FF-9B25-43ED-81CF-AE049AE74FE1}" type="presOf" srcId="{25C6749D-0002-40C6-BDDC-DF8D824F1F79}" destId="{E57B840B-BCEF-49A0-8EB4-562C76350A5F}" srcOrd="1" destOrd="0" presId="urn:microsoft.com/office/officeart/2009/3/layout/HorizontalOrganizationChart"/>
    <dgm:cxn modelId="{00BAF448-68B8-4232-8F4E-DD5EEEC075CE}" type="presOf" srcId="{8D0F7053-0DF2-47C4-BEFE-4AB5BCE30CD3}" destId="{5E199D99-3D7B-4285-B378-FD0F79F18EC5}" srcOrd="0" destOrd="0" presId="urn:microsoft.com/office/officeart/2009/3/layout/HorizontalOrganizationChart"/>
    <dgm:cxn modelId="{44CE17EC-9864-4812-9524-B7DD5F7810D9}" srcId="{7A720710-9FD5-4AED-B501-70D99DDB5313}" destId="{F207DA11-2FD3-4389-9D81-C86653AED1AA}" srcOrd="0" destOrd="0" parTransId="{F6E450C2-D3ED-4EAD-A95E-2690AB38F74E}" sibTransId="{335010A4-80CF-4F7C-A3C9-C0EB2C9A4F5D}"/>
    <dgm:cxn modelId="{26F6C818-6045-4F9C-B734-F2C81135D530}" type="presOf" srcId="{25C6749D-0002-40C6-BDDC-DF8D824F1F79}" destId="{E0BA3631-87FB-465D-A9A5-6D8F35222C12}" srcOrd="0" destOrd="0" presId="urn:microsoft.com/office/officeart/2009/3/layout/HorizontalOrganizationChart"/>
    <dgm:cxn modelId="{73CCC174-8FE5-409B-BD39-A8C5B8BDB850}" type="presOf" srcId="{CD33D613-B5E0-42D6-848B-ECE3DE65333D}" destId="{240C4EB2-FE6F-4081-85D7-AD835ABDA819}" srcOrd="1" destOrd="0" presId="urn:microsoft.com/office/officeart/2009/3/layout/HorizontalOrganizationChart"/>
    <dgm:cxn modelId="{5A0C11E0-56AA-43F2-9DB8-15AFD564AA59}" srcId="{F207DA11-2FD3-4389-9D81-C86653AED1AA}" destId="{AEA892FF-4A86-4742-8780-3481E6681D1C}" srcOrd="2" destOrd="0" parTransId="{D5ED34BC-49B4-40D2-8424-245D5B2ECCFD}" sibTransId="{CBDDAC3C-8186-4461-B055-75C8FD0DFC30}"/>
    <dgm:cxn modelId="{90B7FF73-FC12-426D-9D65-8DFFFE66918D}" type="presOf" srcId="{F207DA11-2FD3-4389-9D81-C86653AED1AA}" destId="{8DE071D9-BB73-4B25-B10C-E6769C2F38D1}" srcOrd="1" destOrd="0" presId="urn:microsoft.com/office/officeart/2009/3/layout/HorizontalOrganizationChart"/>
    <dgm:cxn modelId="{E66C2254-0C37-4BCE-94F6-F93CB719E577}" type="presOf" srcId="{05551A4C-1485-4D49-95A7-11A56689DBCD}" destId="{836C6A20-C00F-4A3F-A1D8-B77CF5AD0716}" srcOrd="1" destOrd="0" presId="urn:microsoft.com/office/officeart/2009/3/layout/HorizontalOrganizationChart"/>
    <dgm:cxn modelId="{16166DD9-0062-461F-89D0-41F1760F1FDB}" type="presOf" srcId="{F6E450C2-D3ED-4EAD-A95E-2690AB38F74E}" destId="{6908DE9E-3DF9-4B73-8175-F7785C573AC6}" srcOrd="0" destOrd="0" presId="urn:microsoft.com/office/officeart/2009/3/layout/HorizontalOrganizationChart"/>
    <dgm:cxn modelId="{37FDE35E-59E5-49FD-B5EC-66E7A2923809}" srcId="{7A720710-9FD5-4AED-B501-70D99DDB5313}" destId="{4DAF6725-3618-4FB4-A620-E26903B13886}" srcOrd="3" destOrd="0" parTransId="{8D0F7053-0DF2-47C4-BEFE-4AB5BCE30CD3}" sibTransId="{FE800943-9839-469F-BCEB-F634BD94D083}"/>
    <dgm:cxn modelId="{F5AE9BCE-3391-47F8-B951-E665C772820A}" type="presOf" srcId="{5702B4DE-13B6-4556-9C0B-398D35A15FBE}" destId="{06F3EF5F-E8B4-468E-8A3D-1C168D3C98AC}" srcOrd="0" destOrd="0" presId="urn:microsoft.com/office/officeart/2009/3/layout/HorizontalOrganizationChart"/>
    <dgm:cxn modelId="{47625A31-4235-4168-9386-53CA5865A98C}" type="presOf" srcId="{0DF7DC01-313D-44E3-9FB3-FBE74B0EA8D7}" destId="{53E75B52-3D40-463A-86BD-F276FF6F2563}" srcOrd="1" destOrd="0" presId="urn:microsoft.com/office/officeart/2009/3/layout/HorizontalOrganizationChart"/>
    <dgm:cxn modelId="{B14B8507-F01D-43CF-98E4-433444631A1F}" srcId="{F207DA11-2FD3-4389-9D81-C86653AED1AA}" destId="{05551A4C-1485-4D49-95A7-11A56689DBCD}" srcOrd="0" destOrd="0" parTransId="{E8A8F99E-08D0-4EE6-9CDB-F0C9EDF54165}" sibTransId="{312DB942-2028-49BA-88A7-16D2ED07C3B2}"/>
    <dgm:cxn modelId="{6C2AC61A-FEC0-4D22-B619-59A09C081F54}" type="presOf" srcId="{E47C47BD-8AC2-4B4B-85B5-72FCEF0F87E1}" destId="{BB1736FE-26DD-4B0E-BDC2-6329B86FE850}" srcOrd="0" destOrd="0" presId="urn:microsoft.com/office/officeart/2009/3/layout/HorizontalOrganizationChart"/>
    <dgm:cxn modelId="{624EA861-BADC-4078-902E-683C475839DA}" type="presParOf" srcId="{BB1736FE-26DD-4B0E-BDC2-6329B86FE850}" destId="{CDB88DA0-C6FA-4544-8981-B1C00916C247}" srcOrd="0" destOrd="0" presId="urn:microsoft.com/office/officeart/2009/3/layout/HorizontalOrganizationChart"/>
    <dgm:cxn modelId="{960312CD-3775-4378-B657-D23C376F6284}" type="presParOf" srcId="{CDB88DA0-C6FA-4544-8981-B1C00916C247}" destId="{A7E29EF7-03F8-40A9-95B4-FBBFE3885070}" srcOrd="0" destOrd="0" presId="urn:microsoft.com/office/officeart/2009/3/layout/HorizontalOrganizationChart"/>
    <dgm:cxn modelId="{4C516E77-D947-4E12-8ADB-7755CD135C32}" type="presParOf" srcId="{A7E29EF7-03F8-40A9-95B4-FBBFE3885070}" destId="{71F913CA-9E5F-4D9E-855F-659D5FAA907C}" srcOrd="0" destOrd="0" presId="urn:microsoft.com/office/officeart/2009/3/layout/HorizontalOrganizationChart"/>
    <dgm:cxn modelId="{BB0C64E1-C31A-43D0-9987-4EE8D9020FA7}" type="presParOf" srcId="{A7E29EF7-03F8-40A9-95B4-FBBFE3885070}" destId="{3F2BE813-2B1B-496A-90CC-0D7828D05565}" srcOrd="1" destOrd="0" presId="urn:microsoft.com/office/officeart/2009/3/layout/HorizontalOrganizationChart"/>
    <dgm:cxn modelId="{A930067C-0C3A-408E-A29E-356B6C494C3E}" type="presParOf" srcId="{CDB88DA0-C6FA-4544-8981-B1C00916C247}" destId="{6A2D4A66-937C-4C29-92C5-23A9D2B3873C}" srcOrd="1" destOrd="0" presId="urn:microsoft.com/office/officeart/2009/3/layout/HorizontalOrganizationChart"/>
    <dgm:cxn modelId="{1B8533FE-9613-4FCA-BE91-4B84AF1C4C2F}" type="presParOf" srcId="{6A2D4A66-937C-4C29-92C5-23A9D2B3873C}" destId="{6908DE9E-3DF9-4B73-8175-F7785C573AC6}" srcOrd="0" destOrd="0" presId="urn:microsoft.com/office/officeart/2009/3/layout/HorizontalOrganizationChart"/>
    <dgm:cxn modelId="{70C14E75-F37B-489F-B8F3-BE5772F79C5B}" type="presParOf" srcId="{6A2D4A66-937C-4C29-92C5-23A9D2B3873C}" destId="{B111BA64-306D-4302-8F3E-EAB536185136}" srcOrd="1" destOrd="0" presId="urn:microsoft.com/office/officeart/2009/3/layout/HorizontalOrganizationChart"/>
    <dgm:cxn modelId="{0908B9A9-37D0-4FFA-8CEC-5EA741CF3590}" type="presParOf" srcId="{B111BA64-306D-4302-8F3E-EAB536185136}" destId="{A4FC5DCA-E534-4580-BE2C-ADB53D77F3BD}" srcOrd="0" destOrd="0" presId="urn:microsoft.com/office/officeart/2009/3/layout/HorizontalOrganizationChart"/>
    <dgm:cxn modelId="{F17CF77A-86DE-4247-A950-1E93DBDDB972}" type="presParOf" srcId="{A4FC5DCA-E534-4580-BE2C-ADB53D77F3BD}" destId="{ADE505A5-5C6A-42A9-821A-98E2D1A66016}" srcOrd="0" destOrd="0" presId="urn:microsoft.com/office/officeart/2009/3/layout/HorizontalOrganizationChart"/>
    <dgm:cxn modelId="{8FF7CB94-C54C-4638-8251-83A27DB516B6}" type="presParOf" srcId="{A4FC5DCA-E534-4580-BE2C-ADB53D77F3BD}" destId="{8DE071D9-BB73-4B25-B10C-E6769C2F38D1}" srcOrd="1" destOrd="0" presId="urn:microsoft.com/office/officeart/2009/3/layout/HorizontalOrganizationChart"/>
    <dgm:cxn modelId="{A3122ED3-790B-4A74-BD97-D66CDAD365E6}" type="presParOf" srcId="{B111BA64-306D-4302-8F3E-EAB536185136}" destId="{4127F2FE-5EAE-4C51-9163-182B0891B4A9}" srcOrd="1" destOrd="0" presId="urn:microsoft.com/office/officeart/2009/3/layout/HorizontalOrganizationChart"/>
    <dgm:cxn modelId="{2D0AFECA-7739-4503-8A47-CAD8E4FBAE16}" type="presParOf" srcId="{4127F2FE-5EAE-4C51-9163-182B0891B4A9}" destId="{C82DA775-8CA0-41BF-B4C8-6136651E90A9}" srcOrd="0" destOrd="0" presId="urn:microsoft.com/office/officeart/2009/3/layout/HorizontalOrganizationChart"/>
    <dgm:cxn modelId="{A2B82A9B-ECAD-4E7C-81AC-5525542368AE}" type="presParOf" srcId="{4127F2FE-5EAE-4C51-9163-182B0891B4A9}" destId="{1AFB8134-1EE3-45D4-A1F5-A2B1EF17E828}" srcOrd="1" destOrd="0" presId="urn:microsoft.com/office/officeart/2009/3/layout/HorizontalOrganizationChart"/>
    <dgm:cxn modelId="{3DE014BF-DCE3-4A25-9283-8F2ECD41EEE7}" type="presParOf" srcId="{1AFB8134-1EE3-45D4-A1F5-A2B1EF17E828}" destId="{58ABCE19-FD27-4A15-B009-0229864E4278}" srcOrd="0" destOrd="0" presId="urn:microsoft.com/office/officeart/2009/3/layout/HorizontalOrganizationChart"/>
    <dgm:cxn modelId="{D25B7702-75EE-4D08-8834-A1B1EC431E81}" type="presParOf" srcId="{58ABCE19-FD27-4A15-B009-0229864E4278}" destId="{DF1BA3E0-C61D-47BB-801E-FF6690CF8C4F}" srcOrd="0" destOrd="0" presId="urn:microsoft.com/office/officeart/2009/3/layout/HorizontalOrganizationChart"/>
    <dgm:cxn modelId="{56D6D444-1BD5-404F-BC2B-235387498A55}" type="presParOf" srcId="{58ABCE19-FD27-4A15-B009-0229864E4278}" destId="{836C6A20-C00F-4A3F-A1D8-B77CF5AD0716}" srcOrd="1" destOrd="0" presId="urn:microsoft.com/office/officeart/2009/3/layout/HorizontalOrganizationChart"/>
    <dgm:cxn modelId="{9D8BA368-AF01-4176-BD32-E3B75607CB5F}" type="presParOf" srcId="{1AFB8134-1EE3-45D4-A1F5-A2B1EF17E828}" destId="{9D829872-8F66-4E73-BE75-8BA9BFA8A985}" srcOrd="1" destOrd="0" presId="urn:microsoft.com/office/officeart/2009/3/layout/HorizontalOrganizationChart"/>
    <dgm:cxn modelId="{0B496918-D0CF-4A7F-9F5F-4F2690240A25}" type="presParOf" srcId="{1AFB8134-1EE3-45D4-A1F5-A2B1EF17E828}" destId="{8979FA4F-CF9A-4149-A120-3A27E873EE99}" srcOrd="2" destOrd="0" presId="urn:microsoft.com/office/officeart/2009/3/layout/HorizontalOrganizationChart"/>
    <dgm:cxn modelId="{11DEAE26-F16C-413B-B26F-492CF0F14FE0}" type="presParOf" srcId="{4127F2FE-5EAE-4C51-9163-182B0891B4A9}" destId="{299C080B-DA35-4ED0-AB61-5494FCA0683A}" srcOrd="2" destOrd="0" presId="urn:microsoft.com/office/officeart/2009/3/layout/HorizontalOrganizationChart"/>
    <dgm:cxn modelId="{4B8077DC-B99A-4B19-92F3-91F70E45B7FF}" type="presParOf" srcId="{4127F2FE-5EAE-4C51-9163-182B0891B4A9}" destId="{92A59837-23C7-44ED-819C-15CBF29DCC36}" srcOrd="3" destOrd="0" presId="urn:microsoft.com/office/officeart/2009/3/layout/HorizontalOrganizationChart"/>
    <dgm:cxn modelId="{4AB7CF79-884A-4839-9657-867EA220EE34}" type="presParOf" srcId="{92A59837-23C7-44ED-819C-15CBF29DCC36}" destId="{6B65ED18-AC9A-4995-8A15-99D09B9BFBC0}" srcOrd="0" destOrd="0" presId="urn:microsoft.com/office/officeart/2009/3/layout/HorizontalOrganizationChart"/>
    <dgm:cxn modelId="{430A867E-7404-44FA-82C1-52E8725303AE}" type="presParOf" srcId="{6B65ED18-AC9A-4995-8A15-99D09B9BFBC0}" destId="{BC1E8CF1-F541-4E3E-AEEA-6A13893A401C}" srcOrd="0" destOrd="0" presId="urn:microsoft.com/office/officeart/2009/3/layout/HorizontalOrganizationChart"/>
    <dgm:cxn modelId="{6EF1D26C-4E59-4166-A4DB-F07D880919BA}" type="presParOf" srcId="{6B65ED18-AC9A-4995-8A15-99D09B9BFBC0}" destId="{6663E1C2-248A-488D-9A85-F8DC003A08EA}" srcOrd="1" destOrd="0" presId="urn:microsoft.com/office/officeart/2009/3/layout/HorizontalOrganizationChart"/>
    <dgm:cxn modelId="{FE36A20B-F2DA-4CB0-BA27-9E443DE617A3}" type="presParOf" srcId="{92A59837-23C7-44ED-819C-15CBF29DCC36}" destId="{38E1CE29-B497-422D-BE79-9ABECFFF0619}" srcOrd="1" destOrd="0" presId="urn:microsoft.com/office/officeart/2009/3/layout/HorizontalOrganizationChart"/>
    <dgm:cxn modelId="{C0273597-44B1-4188-925B-A9CD9706C289}" type="presParOf" srcId="{92A59837-23C7-44ED-819C-15CBF29DCC36}" destId="{99262B21-F37C-4118-94E6-E9F5004C84DB}" srcOrd="2" destOrd="0" presId="urn:microsoft.com/office/officeart/2009/3/layout/HorizontalOrganizationChart"/>
    <dgm:cxn modelId="{C9CBC808-21FC-485B-8A57-B1175266DD09}" type="presParOf" srcId="{4127F2FE-5EAE-4C51-9163-182B0891B4A9}" destId="{811AE1E1-A84F-4AB5-85E4-8577C45B6D84}" srcOrd="4" destOrd="0" presId="urn:microsoft.com/office/officeart/2009/3/layout/HorizontalOrganizationChart"/>
    <dgm:cxn modelId="{25A2980F-BF09-4902-BE5D-C2594CE24AD4}" type="presParOf" srcId="{4127F2FE-5EAE-4C51-9163-182B0891B4A9}" destId="{09AB90A4-92EE-4D8D-8024-5F6BEECAEBE5}" srcOrd="5" destOrd="0" presId="urn:microsoft.com/office/officeart/2009/3/layout/HorizontalOrganizationChart"/>
    <dgm:cxn modelId="{0DE6E3C6-C7E2-4654-B1A2-51C7196CC188}" type="presParOf" srcId="{09AB90A4-92EE-4D8D-8024-5F6BEECAEBE5}" destId="{FF82C95A-65B2-4E5D-AB0A-98EDBEEDD910}" srcOrd="0" destOrd="0" presId="urn:microsoft.com/office/officeart/2009/3/layout/HorizontalOrganizationChart"/>
    <dgm:cxn modelId="{109CADBD-541F-4DB7-AB0F-F1808E4EB4FF}" type="presParOf" srcId="{FF82C95A-65B2-4E5D-AB0A-98EDBEEDD910}" destId="{94517E40-A75A-4541-9B44-05AB08FEFF4C}" srcOrd="0" destOrd="0" presId="urn:microsoft.com/office/officeart/2009/3/layout/HorizontalOrganizationChart"/>
    <dgm:cxn modelId="{646C0B66-4228-4A77-868C-DF6EAD2666C5}" type="presParOf" srcId="{FF82C95A-65B2-4E5D-AB0A-98EDBEEDD910}" destId="{D31FD4FD-3049-41E3-ADA8-9ED066CFE174}" srcOrd="1" destOrd="0" presId="urn:microsoft.com/office/officeart/2009/3/layout/HorizontalOrganizationChart"/>
    <dgm:cxn modelId="{59B65FB0-46AD-43A7-8B54-4E9A0E3C6BCC}" type="presParOf" srcId="{09AB90A4-92EE-4D8D-8024-5F6BEECAEBE5}" destId="{517FC356-94BB-49A3-81C9-C114189080A0}" srcOrd="1" destOrd="0" presId="urn:microsoft.com/office/officeart/2009/3/layout/HorizontalOrganizationChart"/>
    <dgm:cxn modelId="{0439CE21-04FD-44BB-BDC4-5A40B5C3E6A2}" type="presParOf" srcId="{09AB90A4-92EE-4D8D-8024-5F6BEECAEBE5}" destId="{FABB86E8-D47D-49EC-B807-447CEE16A5CE}" srcOrd="2" destOrd="0" presId="urn:microsoft.com/office/officeart/2009/3/layout/HorizontalOrganizationChart"/>
    <dgm:cxn modelId="{BF31613D-5426-4CF0-A5AE-8058D0062836}" type="presParOf" srcId="{B111BA64-306D-4302-8F3E-EAB536185136}" destId="{392B2063-CECB-4011-8018-62CA6A77FA61}" srcOrd="2" destOrd="0" presId="urn:microsoft.com/office/officeart/2009/3/layout/HorizontalOrganizationChart"/>
    <dgm:cxn modelId="{96AC1FB0-CA86-43F0-B6B2-5CC4FD9B71C7}" type="presParOf" srcId="{6A2D4A66-937C-4C29-92C5-23A9D2B3873C}" destId="{0175363C-295A-4AFC-8609-E66D95A03027}" srcOrd="2" destOrd="0" presId="urn:microsoft.com/office/officeart/2009/3/layout/HorizontalOrganizationChart"/>
    <dgm:cxn modelId="{CB3A62F0-EB7B-4CAB-B565-BDB48B6C6F4C}" type="presParOf" srcId="{6A2D4A66-937C-4C29-92C5-23A9D2B3873C}" destId="{61A99CD9-8B78-4A82-A7B8-776A9533BF94}" srcOrd="3" destOrd="0" presId="urn:microsoft.com/office/officeart/2009/3/layout/HorizontalOrganizationChart"/>
    <dgm:cxn modelId="{A9BB4E24-20FD-4491-81FB-0FB0769FDFBF}" type="presParOf" srcId="{61A99CD9-8B78-4A82-A7B8-776A9533BF94}" destId="{3C54B897-FB74-4545-B76F-448E7C31D6C8}" srcOrd="0" destOrd="0" presId="urn:microsoft.com/office/officeart/2009/3/layout/HorizontalOrganizationChart"/>
    <dgm:cxn modelId="{1E66B9D3-F6E1-49E7-9EE2-5CCA3108DB77}" type="presParOf" srcId="{3C54B897-FB74-4545-B76F-448E7C31D6C8}" destId="{3F014EB9-A354-463C-8060-39FB40203FA8}" srcOrd="0" destOrd="0" presId="urn:microsoft.com/office/officeart/2009/3/layout/HorizontalOrganizationChart"/>
    <dgm:cxn modelId="{12F0DA40-7CF5-4D30-AA78-62F8D676540A}" type="presParOf" srcId="{3C54B897-FB74-4545-B76F-448E7C31D6C8}" destId="{C0BB16AC-5B51-40A1-9C44-4789733E4B9B}" srcOrd="1" destOrd="0" presId="urn:microsoft.com/office/officeart/2009/3/layout/HorizontalOrganizationChart"/>
    <dgm:cxn modelId="{6E393EB5-DFC0-492C-9E64-5771845874B8}" type="presParOf" srcId="{61A99CD9-8B78-4A82-A7B8-776A9533BF94}" destId="{A986D39A-AEEC-4F93-A9B4-FCE76F7DAA40}" srcOrd="1" destOrd="0" presId="urn:microsoft.com/office/officeart/2009/3/layout/HorizontalOrganizationChart"/>
    <dgm:cxn modelId="{0260D7A4-8C01-497D-A115-7611C79C8217}" type="presParOf" srcId="{A986D39A-AEEC-4F93-A9B4-FCE76F7DAA40}" destId="{56554539-A520-482A-8BBF-CA4F5106ABF5}" srcOrd="0" destOrd="0" presId="urn:microsoft.com/office/officeart/2009/3/layout/HorizontalOrganizationChart"/>
    <dgm:cxn modelId="{D670F5BD-9532-4AE0-844A-3A8976838728}" type="presParOf" srcId="{A986D39A-AEEC-4F93-A9B4-FCE76F7DAA40}" destId="{E2D30FC6-2ACD-465D-B535-BD834036566B}" srcOrd="1" destOrd="0" presId="urn:microsoft.com/office/officeart/2009/3/layout/HorizontalOrganizationChart"/>
    <dgm:cxn modelId="{EE309C18-839B-45F5-A3E8-421514B4E14D}" type="presParOf" srcId="{E2D30FC6-2ACD-465D-B535-BD834036566B}" destId="{925B6610-F225-421D-94BC-E559FA06B15E}" srcOrd="0" destOrd="0" presId="urn:microsoft.com/office/officeart/2009/3/layout/HorizontalOrganizationChart"/>
    <dgm:cxn modelId="{952F1A4E-66AD-4D05-B3EB-2C589240C5DB}" type="presParOf" srcId="{925B6610-F225-421D-94BC-E559FA06B15E}" destId="{E0BA3631-87FB-465D-A9A5-6D8F35222C12}" srcOrd="0" destOrd="0" presId="urn:microsoft.com/office/officeart/2009/3/layout/HorizontalOrganizationChart"/>
    <dgm:cxn modelId="{45565B16-CB7D-40B0-9565-E4BD8DFDC967}" type="presParOf" srcId="{925B6610-F225-421D-94BC-E559FA06B15E}" destId="{E57B840B-BCEF-49A0-8EB4-562C76350A5F}" srcOrd="1" destOrd="0" presId="urn:microsoft.com/office/officeart/2009/3/layout/HorizontalOrganizationChart"/>
    <dgm:cxn modelId="{726AD02F-EEFE-4E4B-A793-27EB73E26010}" type="presParOf" srcId="{E2D30FC6-2ACD-465D-B535-BD834036566B}" destId="{D1F711B2-843C-4096-87D0-6DAA3D1DEBAF}" srcOrd="1" destOrd="0" presId="urn:microsoft.com/office/officeart/2009/3/layout/HorizontalOrganizationChart"/>
    <dgm:cxn modelId="{5841EA56-D444-4D20-927D-61F6899D5BFC}" type="presParOf" srcId="{E2D30FC6-2ACD-465D-B535-BD834036566B}" destId="{55589CFE-1882-4B93-A257-F4EAE92DE263}" srcOrd="2" destOrd="0" presId="urn:microsoft.com/office/officeart/2009/3/layout/HorizontalOrganizationChart"/>
    <dgm:cxn modelId="{2309D4D9-1E00-433D-B48B-0644ECB57E3F}" type="presParOf" srcId="{A986D39A-AEEC-4F93-A9B4-FCE76F7DAA40}" destId="{B0464A48-C471-450B-8088-D4AF3CD2ABEE}" srcOrd="2" destOrd="0" presId="urn:microsoft.com/office/officeart/2009/3/layout/HorizontalOrganizationChart"/>
    <dgm:cxn modelId="{93790787-1F43-4A85-BD4B-EAAEC0D73956}" type="presParOf" srcId="{A986D39A-AEEC-4F93-A9B4-FCE76F7DAA40}" destId="{C6388100-B4FB-42FA-B288-F38C50F04E47}" srcOrd="3" destOrd="0" presId="urn:microsoft.com/office/officeart/2009/3/layout/HorizontalOrganizationChart"/>
    <dgm:cxn modelId="{5A2F282F-3E81-4DC2-AC63-B5E144052BC5}" type="presParOf" srcId="{C6388100-B4FB-42FA-B288-F38C50F04E47}" destId="{53AC26D1-84EE-41B1-8C64-E5A866E95CBC}" srcOrd="0" destOrd="0" presId="urn:microsoft.com/office/officeart/2009/3/layout/HorizontalOrganizationChart"/>
    <dgm:cxn modelId="{DA13B234-F8CC-4782-8388-B498D97EE89D}" type="presParOf" srcId="{53AC26D1-84EE-41B1-8C64-E5A866E95CBC}" destId="{16189F64-AA48-4B24-BCD4-820788394D47}" srcOrd="0" destOrd="0" presId="urn:microsoft.com/office/officeart/2009/3/layout/HorizontalOrganizationChart"/>
    <dgm:cxn modelId="{6689D22D-AD3A-4279-ACE9-293BEA30F07E}" type="presParOf" srcId="{53AC26D1-84EE-41B1-8C64-E5A866E95CBC}" destId="{EC2BBB00-3EA7-4696-BDA8-1B509A4F75EB}" srcOrd="1" destOrd="0" presId="urn:microsoft.com/office/officeart/2009/3/layout/HorizontalOrganizationChart"/>
    <dgm:cxn modelId="{42F878D8-870A-4D5C-AEB2-AF178242BDAF}" type="presParOf" srcId="{C6388100-B4FB-42FA-B288-F38C50F04E47}" destId="{E56B1CB1-0CAD-4506-BACF-902DBCE335D7}" srcOrd="1" destOrd="0" presId="urn:microsoft.com/office/officeart/2009/3/layout/HorizontalOrganizationChart"/>
    <dgm:cxn modelId="{DBB9EE9D-75D9-4918-8685-0BCF6B61DEBA}" type="presParOf" srcId="{C6388100-B4FB-42FA-B288-F38C50F04E47}" destId="{969506EB-696A-437D-8D96-06CACAB5F3B3}" srcOrd="2" destOrd="0" presId="urn:microsoft.com/office/officeart/2009/3/layout/HorizontalOrganizationChart"/>
    <dgm:cxn modelId="{0F3DD27B-473D-41B3-B75E-0A125829F05D}" type="presParOf" srcId="{61A99CD9-8B78-4A82-A7B8-776A9533BF94}" destId="{FDF96528-A4A3-4778-8E63-65A6E0D53949}" srcOrd="2" destOrd="0" presId="urn:microsoft.com/office/officeart/2009/3/layout/HorizontalOrganizationChart"/>
    <dgm:cxn modelId="{09DF65F6-4DFC-4D3F-88CF-9CB1A9F2E28E}" type="presParOf" srcId="{6A2D4A66-937C-4C29-92C5-23A9D2B3873C}" destId="{198E4FDB-8793-4EAD-A7A8-2B758790ED24}" srcOrd="4" destOrd="0" presId="urn:microsoft.com/office/officeart/2009/3/layout/HorizontalOrganizationChart"/>
    <dgm:cxn modelId="{AE9E954D-4D3B-4F28-8461-CA2306CA902E}" type="presParOf" srcId="{6A2D4A66-937C-4C29-92C5-23A9D2B3873C}" destId="{0EF7E112-E78A-4C85-994E-B8715D1355DE}" srcOrd="5" destOrd="0" presId="urn:microsoft.com/office/officeart/2009/3/layout/HorizontalOrganizationChart"/>
    <dgm:cxn modelId="{BFC2C8AC-99FE-4C25-9261-5FD803703841}" type="presParOf" srcId="{0EF7E112-E78A-4C85-994E-B8715D1355DE}" destId="{F83A42AF-A81F-4F07-81E9-45F159E9DAA5}" srcOrd="0" destOrd="0" presId="urn:microsoft.com/office/officeart/2009/3/layout/HorizontalOrganizationChart"/>
    <dgm:cxn modelId="{7FBA19FA-8284-43B2-A169-A8F4251A3A65}" type="presParOf" srcId="{F83A42AF-A81F-4F07-81E9-45F159E9DAA5}" destId="{B13F9293-E41E-45D4-A7EF-7CCC7A861CED}" srcOrd="0" destOrd="0" presId="urn:microsoft.com/office/officeart/2009/3/layout/HorizontalOrganizationChart"/>
    <dgm:cxn modelId="{692F2A0A-744C-4DFE-8F8A-E1688C3AB07D}" type="presParOf" srcId="{F83A42AF-A81F-4F07-81E9-45F159E9DAA5}" destId="{240C4EB2-FE6F-4081-85D7-AD835ABDA819}" srcOrd="1" destOrd="0" presId="urn:microsoft.com/office/officeart/2009/3/layout/HorizontalOrganizationChart"/>
    <dgm:cxn modelId="{42FE04B5-FC9A-4DB8-BE11-D1CD17626454}" type="presParOf" srcId="{0EF7E112-E78A-4C85-994E-B8715D1355DE}" destId="{33CC5A38-5AA1-42E5-8EC3-7A3D98141F7C}" srcOrd="1" destOrd="0" presId="urn:microsoft.com/office/officeart/2009/3/layout/HorizontalOrganizationChart"/>
    <dgm:cxn modelId="{F2768837-7A96-429D-90B1-4EB081560102}" type="presParOf" srcId="{33CC5A38-5AA1-42E5-8EC3-7A3D98141F7C}" destId="{7FEB9BDC-CFDA-491A-A32A-08F284DB51FA}" srcOrd="0" destOrd="0" presId="urn:microsoft.com/office/officeart/2009/3/layout/HorizontalOrganizationChart"/>
    <dgm:cxn modelId="{4AF46F82-8588-4C0B-81C7-EE507B32C007}" type="presParOf" srcId="{33CC5A38-5AA1-42E5-8EC3-7A3D98141F7C}" destId="{BA96F0CE-3DEF-4263-8A51-BA66C19E90F6}" srcOrd="1" destOrd="0" presId="urn:microsoft.com/office/officeart/2009/3/layout/HorizontalOrganizationChart"/>
    <dgm:cxn modelId="{10C4BA27-B326-4041-85F4-EA8114961EAB}" type="presParOf" srcId="{BA96F0CE-3DEF-4263-8A51-BA66C19E90F6}" destId="{7FB2A042-9041-4F88-8E00-883485E57C60}" srcOrd="0" destOrd="0" presId="urn:microsoft.com/office/officeart/2009/3/layout/HorizontalOrganizationChart"/>
    <dgm:cxn modelId="{C56B97DE-0492-42B2-80F1-38FA20486E30}" type="presParOf" srcId="{7FB2A042-9041-4F88-8E00-883485E57C60}" destId="{06F3EF5F-E8B4-468E-8A3D-1C168D3C98AC}" srcOrd="0" destOrd="0" presId="urn:microsoft.com/office/officeart/2009/3/layout/HorizontalOrganizationChart"/>
    <dgm:cxn modelId="{94FA11EC-447F-49D7-B03E-D6D4483D97C9}" type="presParOf" srcId="{7FB2A042-9041-4F88-8E00-883485E57C60}" destId="{86BB0103-EF40-4E15-8ED8-3F07BD64235E}" srcOrd="1" destOrd="0" presId="urn:microsoft.com/office/officeart/2009/3/layout/HorizontalOrganizationChart"/>
    <dgm:cxn modelId="{C59CB8A1-3664-4CF0-9EAD-607F4FD5DD1B}" type="presParOf" srcId="{BA96F0CE-3DEF-4263-8A51-BA66C19E90F6}" destId="{46C6CE5F-B618-4BD4-A18D-5F89C474D2B4}" srcOrd="1" destOrd="0" presId="urn:microsoft.com/office/officeart/2009/3/layout/HorizontalOrganizationChart"/>
    <dgm:cxn modelId="{39D8BF17-C144-46C2-9032-519EF75A462B}" type="presParOf" srcId="{BA96F0CE-3DEF-4263-8A51-BA66C19E90F6}" destId="{E6F16A59-529D-402F-B939-A347B74200ED}" srcOrd="2" destOrd="0" presId="urn:microsoft.com/office/officeart/2009/3/layout/HorizontalOrganizationChart"/>
    <dgm:cxn modelId="{D78C4F6B-565E-4965-8B4A-C724BB8FD694}" type="presParOf" srcId="{33CC5A38-5AA1-42E5-8EC3-7A3D98141F7C}" destId="{47024B79-D26A-4AF4-A841-56B67F377D97}" srcOrd="2" destOrd="0" presId="urn:microsoft.com/office/officeart/2009/3/layout/HorizontalOrganizationChart"/>
    <dgm:cxn modelId="{787659FE-376D-4DE0-AC24-7238544DE38A}" type="presParOf" srcId="{33CC5A38-5AA1-42E5-8EC3-7A3D98141F7C}" destId="{A3163AD5-F4E3-4728-97ED-799ACB226F4D}" srcOrd="3" destOrd="0" presId="urn:microsoft.com/office/officeart/2009/3/layout/HorizontalOrganizationChart"/>
    <dgm:cxn modelId="{2E0D1E37-294F-4D90-845B-7FFFFF8B0A78}" type="presParOf" srcId="{A3163AD5-F4E3-4728-97ED-799ACB226F4D}" destId="{AA7B92E6-543B-4417-B46D-03DE9502F9ED}" srcOrd="0" destOrd="0" presId="urn:microsoft.com/office/officeart/2009/3/layout/HorizontalOrganizationChart"/>
    <dgm:cxn modelId="{9F1719FB-BA86-4256-96EF-0DDE394E6993}" type="presParOf" srcId="{AA7B92E6-543B-4417-B46D-03DE9502F9ED}" destId="{8B064364-B3FE-4156-8A15-83F0343DC722}" srcOrd="0" destOrd="0" presId="urn:microsoft.com/office/officeart/2009/3/layout/HorizontalOrganizationChart"/>
    <dgm:cxn modelId="{B2A98EC3-9BA3-48E1-AE63-FED331A4CB5B}" type="presParOf" srcId="{AA7B92E6-543B-4417-B46D-03DE9502F9ED}" destId="{53E75B52-3D40-463A-86BD-F276FF6F2563}" srcOrd="1" destOrd="0" presId="urn:microsoft.com/office/officeart/2009/3/layout/HorizontalOrganizationChart"/>
    <dgm:cxn modelId="{77B8E485-8CFE-4506-A708-67370BBA0AD7}" type="presParOf" srcId="{A3163AD5-F4E3-4728-97ED-799ACB226F4D}" destId="{CF2C4DC4-7E4E-44F8-8F31-8DACDE353239}" srcOrd="1" destOrd="0" presId="urn:microsoft.com/office/officeart/2009/3/layout/HorizontalOrganizationChart"/>
    <dgm:cxn modelId="{047EE8CA-980E-4532-85CD-02BD6C59B4A3}" type="presParOf" srcId="{A3163AD5-F4E3-4728-97ED-799ACB226F4D}" destId="{2C8E7FB1-76BC-4EB0-8F3D-0B4CB798CCD0}" srcOrd="2" destOrd="0" presId="urn:microsoft.com/office/officeart/2009/3/layout/HorizontalOrganizationChart"/>
    <dgm:cxn modelId="{F67A49F4-DCB1-4CEB-8CCE-489617EA1C56}" type="presParOf" srcId="{0EF7E112-E78A-4C85-994E-B8715D1355DE}" destId="{7C7A8028-FA76-4559-84BF-65A6DDA917EC}" srcOrd="2" destOrd="0" presId="urn:microsoft.com/office/officeart/2009/3/layout/HorizontalOrganizationChart"/>
    <dgm:cxn modelId="{28A36FDF-F47D-4415-BA0E-E49CF62694A6}" type="presParOf" srcId="{6A2D4A66-937C-4C29-92C5-23A9D2B3873C}" destId="{5E199D99-3D7B-4285-B378-FD0F79F18EC5}" srcOrd="6" destOrd="0" presId="urn:microsoft.com/office/officeart/2009/3/layout/HorizontalOrganizationChart"/>
    <dgm:cxn modelId="{A1A6D447-594D-4E8B-83AE-AE84EA959762}" type="presParOf" srcId="{6A2D4A66-937C-4C29-92C5-23A9D2B3873C}" destId="{FC48DB6B-6020-44CF-B663-944144E23487}" srcOrd="7" destOrd="0" presId="urn:microsoft.com/office/officeart/2009/3/layout/HorizontalOrganizationChart"/>
    <dgm:cxn modelId="{632AA046-1D13-47E0-B5ED-C4BB28ABE59C}" type="presParOf" srcId="{FC48DB6B-6020-44CF-B663-944144E23487}" destId="{285D93FC-9EF3-4CC2-8768-0621F4314F8D}" srcOrd="0" destOrd="0" presId="urn:microsoft.com/office/officeart/2009/3/layout/HorizontalOrganizationChart"/>
    <dgm:cxn modelId="{6179F7FA-4B89-4819-9AF4-A7BAF9B6651A}" type="presParOf" srcId="{285D93FC-9EF3-4CC2-8768-0621F4314F8D}" destId="{56FCCEF9-C4C3-46A4-A2C4-51D13656DFA8}" srcOrd="0" destOrd="0" presId="urn:microsoft.com/office/officeart/2009/3/layout/HorizontalOrganizationChart"/>
    <dgm:cxn modelId="{2785D6CA-CB34-4BA5-AD4B-F3E0B9C9913F}" type="presParOf" srcId="{285D93FC-9EF3-4CC2-8768-0621F4314F8D}" destId="{E68DA824-E87A-495B-943F-0CCE08AEBC0A}" srcOrd="1" destOrd="0" presId="urn:microsoft.com/office/officeart/2009/3/layout/HorizontalOrganizationChart"/>
    <dgm:cxn modelId="{BB187CB5-B256-4E12-A501-AC449F946594}" type="presParOf" srcId="{FC48DB6B-6020-44CF-B663-944144E23487}" destId="{0C71B53E-A602-4043-A3E0-430A220597E4}" srcOrd="1" destOrd="0" presId="urn:microsoft.com/office/officeart/2009/3/layout/HorizontalOrganizationChart"/>
    <dgm:cxn modelId="{6E783C45-BF16-4B9B-AC84-C7307E792B91}" type="presParOf" srcId="{0C71B53E-A602-4043-A3E0-430A220597E4}" destId="{079A092A-089F-4D5F-B44F-3F7810B153BC}" srcOrd="0" destOrd="0" presId="urn:microsoft.com/office/officeart/2009/3/layout/HorizontalOrganizationChart"/>
    <dgm:cxn modelId="{20917E26-DE5A-4102-AF94-C4258CD3BA1D}" type="presParOf" srcId="{0C71B53E-A602-4043-A3E0-430A220597E4}" destId="{74D95858-E8F5-4FEF-AA2A-2B737C0EF5C9}" srcOrd="1" destOrd="0" presId="urn:microsoft.com/office/officeart/2009/3/layout/HorizontalOrganizationChart"/>
    <dgm:cxn modelId="{AFC2292E-4E36-40EE-BEDA-FF39E24CBF6C}" type="presParOf" srcId="{74D95858-E8F5-4FEF-AA2A-2B737C0EF5C9}" destId="{4B1294D5-2E49-4571-B942-A57286273C1D}" srcOrd="0" destOrd="0" presId="urn:microsoft.com/office/officeart/2009/3/layout/HorizontalOrganizationChart"/>
    <dgm:cxn modelId="{BD1886E0-D4B6-44E9-81AA-D603074520CE}" type="presParOf" srcId="{4B1294D5-2E49-4571-B942-A57286273C1D}" destId="{BB181979-E3C8-4E26-AAAB-3CB70024F37C}" srcOrd="0" destOrd="0" presId="urn:microsoft.com/office/officeart/2009/3/layout/HorizontalOrganizationChart"/>
    <dgm:cxn modelId="{5AD9D4DC-0BC9-4565-B9B7-575572D2A6DC}" type="presParOf" srcId="{4B1294D5-2E49-4571-B942-A57286273C1D}" destId="{A21A4579-1755-4EBB-983C-533D40B7931C}" srcOrd="1" destOrd="0" presId="urn:microsoft.com/office/officeart/2009/3/layout/HorizontalOrganizationChart"/>
    <dgm:cxn modelId="{DE490666-4C6B-432A-B363-CB26E13C037D}" type="presParOf" srcId="{74D95858-E8F5-4FEF-AA2A-2B737C0EF5C9}" destId="{2E54A963-8214-419A-BADD-6139AEEA313A}" srcOrd="1" destOrd="0" presId="urn:microsoft.com/office/officeart/2009/3/layout/HorizontalOrganizationChart"/>
    <dgm:cxn modelId="{197CDBE6-3EB8-45BC-B312-3296D969715F}" type="presParOf" srcId="{74D95858-E8F5-4FEF-AA2A-2B737C0EF5C9}" destId="{5574908F-6A15-488A-B1C2-E6FCD7337D34}" srcOrd="2" destOrd="0" presId="urn:microsoft.com/office/officeart/2009/3/layout/HorizontalOrganizationChart"/>
    <dgm:cxn modelId="{2F71EB0A-5DFD-488F-90E6-4E68314990A9}" type="presParOf" srcId="{FC48DB6B-6020-44CF-B663-944144E23487}" destId="{ABA61C86-FA8E-43D1-9BEE-2D12A07FEBAE}" srcOrd="2" destOrd="0" presId="urn:microsoft.com/office/officeart/2009/3/layout/HorizontalOrganizationChart"/>
    <dgm:cxn modelId="{F552B66C-17F2-447E-AD8D-D42F04EE9AD3}" type="presParOf" srcId="{CDB88DA0-C6FA-4544-8981-B1C00916C247}" destId="{1D5FBD1B-7CFA-4714-AC3E-276D021E1871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9A092A-089F-4D5F-B44F-3F7810B153BC}">
      <dsp:nvSpPr>
        <dsp:cNvPr id="0" name=""/>
        <dsp:cNvSpPr/>
      </dsp:nvSpPr>
      <dsp:spPr>
        <a:xfrm>
          <a:off x="4020092" y="3840398"/>
          <a:ext cx="2456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45672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199D99-3D7B-4285-B378-FD0F79F18EC5}">
      <dsp:nvSpPr>
        <dsp:cNvPr id="0" name=""/>
        <dsp:cNvSpPr/>
      </dsp:nvSpPr>
      <dsp:spPr>
        <a:xfrm>
          <a:off x="1765834" y="2034499"/>
          <a:ext cx="677565" cy="18516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4729" y="0"/>
              </a:lnTo>
              <a:lnTo>
                <a:pt x="554729" y="1851619"/>
              </a:lnTo>
              <a:lnTo>
                <a:pt x="677565" y="185161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024B79-D26A-4AF4-A841-56B67F377D97}">
      <dsp:nvSpPr>
        <dsp:cNvPr id="0" name=""/>
        <dsp:cNvSpPr/>
      </dsp:nvSpPr>
      <dsp:spPr>
        <a:xfrm>
          <a:off x="4024907" y="3093823"/>
          <a:ext cx="236116" cy="2958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279" y="0"/>
              </a:lnTo>
              <a:lnTo>
                <a:pt x="113279" y="295838"/>
              </a:lnTo>
              <a:lnTo>
                <a:pt x="236116" y="2958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EB9BDC-CFDA-491A-A32A-08F284DB51FA}">
      <dsp:nvSpPr>
        <dsp:cNvPr id="0" name=""/>
        <dsp:cNvSpPr/>
      </dsp:nvSpPr>
      <dsp:spPr>
        <a:xfrm>
          <a:off x="4024907" y="2861465"/>
          <a:ext cx="236116" cy="232357"/>
        </a:xfrm>
        <a:custGeom>
          <a:avLst/>
          <a:gdLst/>
          <a:ahLst/>
          <a:cxnLst/>
          <a:rect l="0" t="0" r="0" b="0"/>
          <a:pathLst>
            <a:path>
              <a:moveTo>
                <a:pt x="0" y="232357"/>
              </a:moveTo>
              <a:lnTo>
                <a:pt x="113279" y="232357"/>
              </a:lnTo>
              <a:lnTo>
                <a:pt x="113279" y="0"/>
              </a:lnTo>
              <a:lnTo>
                <a:pt x="23611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8E4FDB-8793-4EAD-A7A8-2B758790ED24}">
      <dsp:nvSpPr>
        <dsp:cNvPr id="0" name=""/>
        <dsp:cNvSpPr/>
      </dsp:nvSpPr>
      <dsp:spPr>
        <a:xfrm>
          <a:off x="1765834" y="2034499"/>
          <a:ext cx="677565" cy="10593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4729" y="0"/>
              </a:lnTo>
              <a:lnTo>
                <a:pt x="554729" y="1059324"/>
              </a:lnTo>
              <a:lnTo>
                <a:pt x="677565" y="105932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464A48-C471-450B-8088-D4AF3CD2ABEE}">
      <dsp:nvSpPr>
        <dsp:cNvPr id="0" name=""/>
        <dsp:cNvSpPr/>
      </dsp:nvSpPr>
      <dsp:spPr>
        <a:xfrm>
          <a:off x="4042485" y="2037430"/>
          <a:ext cx="236116" cy="2958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279" y="0"/>
              </a:lnTo>
              <a:lnTo>
                <a:pt x="113279" y="295838"/>
              </a:lnTo>
              <a:lnTo>
                <a:pt x="236116" y="29583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554539-A520-482A-8BBF-CA4F5106ABF5}">
      <dsp:nvSpPr>
        <dsp:cNvPr id="0" name=""/>
        <dsp:cNvSpPr/>
      </dsp:nvSpPr>
      <dsp:spPr>
        <a:xfrm>
          <a:off x="4042485" y="1805072"/>
          <a:ext cx="236116" cy="232357"/>
        </a:xfrm>
        <a:custGeom>
          <a:avLst/>
          <a:gdLst/>
          <a:ahLst/>
          <a:cxnLst/>
          <a:rect l="0" t="0" r="0" b="0"/>
          <a:pathLst>
            <a:path>
              <a:moveTo>
                <a:pt x="0" y="232357"/>
              </a:moveTo>
              <a:lnTo>
                <a:pt x="113279" y="232357"/>
              </a:lnTo>
              <a:lnTo>
                <a:pt x="113279" y="0"/>
              </a:lnTo>
              <a:lnTo>
                <a:pt x="23611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75363C-295A-4AFC-8609-E66D95A03027}">
      <dsp:nvSpPr>
        <dsp:cNvPr id="0" name=""/>
        <dsp:cNvSpPr/>
      </dsp:nvSpPr>
      <dsp:spPr>
        <a:xfrm>
          <a:off x="1765834" y="1988779"/>
          <a:ext cx="67756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4729" y="45720"/>
              </a:lnTo>
              <a:lnTo>
                <a:pt x="554729" y="48650"/>
              </a:lnTo>
              <a:lnTo>
                <a:pt x="677565" y="4865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1AE1E1-A84F-4AB5-85E4-8577C45B6D84}">
      <dsp:nvSpPr>
        <dsp:cNvPr id="0" name=""/>
        <dsp:cNvSpPr/>
      </dsp:nvSpPr>
      <dsp:spPr>
        <a:xfrm>
          <a:off x="4042485" y="748847"/>
          <a:ext cx="236116" cy="5280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279" y="0"/>
              </a:lnTo>
              <a:lnTo>
                <a:pt x="113279" y="528028"/>
              </a:lnTo>
              <a:lnTo>
                <a:pt x="236116" y="52802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9C080B-DA35-4ED0-AB61-5494FCA0683A}">
      <dsp:nvSpPr>
        <dsp:cNvPr id="0" name=""/>
        <dsp:cNvSpPr/>
      </dsp:nvSpPr>
      <dsp:spPr>
        <a:xfrm>
          <a:off x="4042485" y="702958"/>
          <a:ext cx="23611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888"/>
              </a:moveTo>
              <a:lnTo>
                <a:pt x="113279" y="45888"/>
              </a:lnTo>
              <a:lnTo>
                <a:pt x="113279" y="45720"/>
              </a:lnTo>
              <a:lnTo>
                <a:pt x="236116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2DA775-8CA0-41BF-B4C8-6136651E90A9}">
      <dsp:nvSpPr>
        <dsp:cNvPr id="0" name=""/>
        <dsp:cNvSpPr/>
      </dsp:nvSpPr>
      <dsp:spPr>
        <a:xfrm>
          <a:off x="4042485" y="220481"/>
          <a:ext cx="236116" cy="528365"/>
        </a:xfrm>
        <a:custGeom>
          <a:avLst/>
          <a:gdLst/>
          <a:ahLst/>
          <a:cxnLst/>
          <a:rect l="0" t="0" r="0" b="0"/>
          <a:pathLst>
            <a:path>
              <a:moveTo>
                <a:pt x="0" y="528365"/>
              </a:moveTo>
              <a:lnTo>
                <a:pt x="113279" y="528365"/>
              </a:lnTo>
              <a:lnTo>
                <a:pt x="113279" y="0"/>
              </a:lnTo>
              <a:lnTo>
                <a:pt x="23611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08DE9E-3DF9-4B73-8175-F7785C573AC6}">
      <dsp:nvSpPr>
        <dsp:cNvPr id="0" name=""/>
        <dsp:cNvSpPr/>
      </dsp:nvSpPr>
      <dsp:spPr>
        <a:xfrm>
          <a:off x="1765834" y="748847"/>
          <a:ext cx="677565" cy="1285652"/>
        </a:xfrm>
        <a:custGeom>
          <a:avLst/>
          <a:gdLst/>
          <a:ahLst/>
          <a:cxnLst/>
          <a:rect l="0" t="0" r="0" b="0"/>
          <a:pathLst>
            <a:path>
              <a:moveTo>
                <a:pt x="0" y="1285652"/>
              </a:moveTo>
              <a:lnTo>
                <a:pt x="554729" y="1285652"/>
              </a:lnTo>
              <a:lnTo>
                <a:pt x="554729" y="0"/>
              </a:lnTo>
              <a:lnTo>
                <a:pt x="677565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F913CA-9E5F-4D9E-855F-659D5FAA907C}">
      <dsp:nvSpPr>
        <dsp:cNvPr id="0" name=""/>
        <dsp:cNvSpPr/>
      </dsp:nvSpPr>
      <dsp:spPr>
        <a:xfrm>
          <a:off x="246065" y="1847173"/>
          <a:ext cx="1519769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err="1">
              <a:latin typeface="-윤고딕310" panose="020B0600000101010101" charset="-127"/>
              <a:ea typeface="-윤고딕310" panose="020B0600000101010101" charset="-127"/>
            </a:rPr>
            <a:t>메인화면</a:t>
          </a:r>
          <a:endParaRPr lang="ko-KR" altLang="en-US" sz="2000" kern="1200" dirty="0">
            <a:latin typeface="-윤고딕310" panose="020B0600000101010101" charset="-127"/>
            <a:ea typeface="-윤고딕310" panose="020B0600000101010101" charset="-127"/>
          </a:endParaRPr>
        </a:p>
      </dsp:txBody>
      <dsp:txXfrm>
        <a:off x="246065" y="1847173"/>
        <a:ext cx="1519769" cy="374651"/>
      </dsp:txXfrm>
    </dsp:sp>
    <dsp:sp modelId="{ADE505A5-5C6A-42A9-821A-98E2D1A66016}">
      <dsp:nvSpPr>
        <dsp:cNvPr id="0" name=""/>
        <dsp:cNvSpPr/>
      </dsp:nvSpPr>
      <dsp:spPr>
        <a:xfrm flipH="1">
          <a:off x="2443400" y="561521"/>
          <a:ext cx="1599084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회원</a:t>
          </a:r>
        </a:p>
      </dsp:txBody>
      <dsp:txXfrm>
        <a:off x="2443400" y="561521"/>
        <a:ext cx="1599084" cy="374651"/>
      </dsp:txXfrm>
    </dsp:sp>
    <dsp:sp modelId="{DF1BA3E0-C61D-47BB-801E-FF6690CF8C4F}">
      <dsp:nvSpPr>
        <dsp:cNvPr id="0" name=""/>
        <dsp:cNvSpPr/>
      </dsp:nvSpPr>
      <dsp:spPr>
        <a:xfrm>
          <a:off x="4278601" y="33156"/>
          <a:ext cx="2529423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주문내역 조회</a:t>
          </a:r>
        </a:p>
      </dsp:txBody>
      <dsp:txXfrm>
        <a:off x="4278601" y="33156"/>
        <a:ext cx="2529423" cy="374651"/>
      </dsp:txXfrm>
    </dsp:sp>
    <dsp:sp modelId="{BC1E8CF1-F541-4E3E-AEEA-6A13893A401C}">
      <dsp:nvSpPr>
        <dsp:cNvPr id="0" name=""/>
        <dsp:cNvSpPr/>
      </dsp:nvSpPr>
      <dsp:spPr>
        <a:xfrm>
          <a:off x="4278601" y="561352"/>
          <a:ext cx="2529423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회원정보 수정</a:t>
          </a:r>
          <a:endParaRPr lang="en-US" altLang="ko-KR" sz="2000" kern="1200" dirty="0">
            <a:latin typeface="-윤고딕310" panose="020B0600000101010101" charset="-127"/>
            <a:ea typeface="-윤고딕310" panose="020B0600000101010101" charset="-127"/>
          </a:endParaRPr>
        </a:p>
      </dsp:txBody>
      <dsp:txXfrm>
        <a:off x="4278601" y="561352"/>
        <a:ext cx="2529423" cy="374651"/>
      </dsp:txXfrm>
    </dsp:sp>
    <dsp:sp modelId="{94517E40-A75A-4541-9B44-05AB08FEFF4C}">
      <dsp:nvSpPr>
        <dsp:cNvPr id="0" name=""/>
        <dsp:cNvSpPr/>
      </dsp:nvSpPr>
      <dsp:spPr>
        <a:xfrm>
          <a:off x="4278601" y="1089549"/>
          <a:ext cx="2529423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게시물 확인</a:t>
          </a:r>
          <a:endParaRPr lang="en-US" altLang="ko-KR" sz="2000" kern="1200" dirty="0">
            <a:latin typeface="-윤고딕310" panose="020B0600000101010101" charset="-127"/>
            <a:ea typeface="-윤고딕310" panose="020B0600000101010101" charset="-127"/>
          </a:endParaRPr>
        </a:p>
      </dsp:txBody>
      <dsp:txXfrm>
        <a:off x="4278601" y="1089549"/>
        <a:ext cx="2529423" cy="374651"/>
      </dsp:txXfrm>
    </dsp:sp>
    <dsp:sp modelId="{3F014EB9-A354-463C-8060-39FB40203FA8}">
      <dsp:nvSpPr>
        <dsp:cNvPr id="0" name=""/>
        <dsp:cNvSpPr/>
      </dsp:nvSpPr>
      <dsp:spPr>
        <a:xfrm flipH="1">
          <a:off x="2443400" y="1850104"/>
          <a:ext cx="1599084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상품</a:t>
          </a:r>
          <a:endParaRPr lang="en-US" altLang="ko-KR" sz="2000" kern="1200" dirty="0">
            <a:latin typeface="-윤고딕310" panose="020B0600000101010101" charset="-127"/>
            <a:ea typeface="-윤고딕310" panose="020B0600000101010101" charset="-127"/>
          </a:endParaRPr>
        </a:p>
      </dsp:txBody>
      <dsp:txXfrm>
        <a:off x="2443400" y="1850104"/>
        <a:ext cx="1599084" cy="374651"/>
      </dsp:txXfrm>
    </dsp:sp>
    <dsp:sp modelId="{E0BA3631-87FB-465D-A9A5-6D8F35222C12}">
      <dsp:nvSpPr>
        <dsp:cNvPr id="0" name=""/>
        <dsp:cNvSpPr/>
      </dsp:nvSpPr>
      <dsp:spPr>
        <a:xfrm>
          <a:off x="4278601" y="1617746"/>
          <a:ext cx="2529423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상품 상세</a:t>
          </a:r>
        </a:p>
      </dsp:txBody>
      <dsp:txXfrm>
        <a:off x="4278601" y="1617746"/>
        <a:ext cx="2529423" cy="374651"/>
      </dsp:txXfrm>
    </dsp:sp>
    <dsp:sp modelId="{16189F64-AA48-4B24-BCD4-820788394D47}">
      <dsp:nvSpPr>
        <dsp:cNvPr id="0" name=""/>
        <dsp:cNvSpPr/>
      </dsp:nvSpPr>
      <dsp:spPr>
        <a:xfrm>
          <a:off x="4278601" y="2145943"/>
          <a:ext cx="2529423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카테고리 및 검색</a:t>
          </a:r>
        </a:p>
      </dsp:txBody>
      <dsp:txXfrm>
        <a:off x="4278601" y="2145943"/>
        <a:ext cx="2529423" cy="374651"/>
      </dsp:txXfrm>
    </dsp:sp>
    <dsp:sp modelId="{B13F9293-E41E-45D4-A7EF-7CCC7A861CED}">
      <dsp:nvSpPr>
        <dsp:cNvPr id="0" name=""/>
        <dsp:cNvSpPr/>
      </dsp:nvSpPr>
      <dsp:spPr>
        <a:xfrm flipH="1">
          <a:off x="2443400" y="2906497"/>
          <a:ext cx="1581507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게시판</a:t>
          </a:r>
        </a:p>
      </dsp:txBody>
      <dsp:txXfrm>
        <a:off x="2443400" y="2906497"/>
        <a:ext cx="1581507" cy="374651"/>
      </dsp:txXfrm>
    </dsp:sp>
    <dsp:sp modelId="{06F3EF5F-E8B4-468E-8A3D-1C168D3C98AC}">
      <dsp:nvSpPr>
        <dsp:cNvPr id="0" name=""/>
        <dsp:cNvSpPr/>
      </dsp:nvSpPr>
      <dsp:spPr>
        <a:xfrm>
          <a:off x="4261023" y="2674139"/>
          <a:ext cx="2529423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>
              <a:latin typeface="-윤고딕310" panose="020B0600000101010101" charset="-127"/>
              <a:ea typeface="-윤고딕310" panose="020B0600000101010101" charset="-127"/>
            </a:rPr>
            <a:t>Q &amp; A</a:t>
          </a:r>
          <a:endParaRPr lang="ko-KR" altLang="en-US" sz="2000" kern="1200" dirty="0">
            <a:latin typeface="-윤고딕310" panose="020B0600000101010101" charset="-127"/>
            <a:ea typeface="-윤고딕310" panose="020B0600000101010101" charset="-127"/>
          </a:endParaRPr>
        </a:p>
      </dsp:txBody>
      <dsp:txXfrm>
        <a:off x="4261023" y="2674139"/>
        <a:ext cx="2529423" cy="374651"/>
      </dsp:txXfrm>
    </dsp:sp>
    <dsp:sp modelId="{8B064364-B3FE-4156-8A15-83F0343DC722}">
      <dsp:nvSpPr>
        <dsp:cNvPr id="0" name=""/>
        <dsp:cNvSpPr/>
      </dsp:nvSpPr>
      <dsp:spPr>
        <a:xfrm>
          <a:off x="4261023" y="3202336"/>
          <a:ext cx="2529423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>
              <a:latin typeface="-윤고딕310" panose="020B0600000101010101" charset="-127"/>
              <a:ea typeface="-윤고딕310" panose="020B0600000101010101" charset="-127"/>
            </a:rPr>
            <a:t>REVIEWS</a:t>
          </a:r>
          <a:endParaRPr lang="ko-KR" altLang="en-US" sz="2000" kern="1200" dirty="0">
            <a:latin typeface="-윤고딕310" panose="020B0600000101010101" charset="-127"/>
            <a:ea typeface="-윤고딕310" panose="020B0600000101010101" charset="-127"/>
          </a:endParaRPr>
        </a:p>
      </dsp:txBody>
      <dsp:txXfrm>
        <a:off x="4261023" y="3202336"/>
        <a:ext cx="2529423" cy="374651"/>
      </dsp:txXfrm>
    </dsp:sp>
    <dsp:sp modelId="{56FCCEF9-C4C3-46A4-A2C4-51D13656DFA8}">
      <dsp:nvSpPr>
        <dsp:cNvPr id="0" name=""/>
        <dsp:cNvSpPr/>
      </dsp:nvSpPr>
      <dsp:spPr>
        <a:xfrm flipH="1">
          <a:off x="2443400" y="3698793"/>
          <a:ext cx="1576691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장바구니</a:t>
          </a:r>
        </a:p>
      </dsp:txBody>
      <dsp:txXfrm>
        <a:off x="2443400" y="3698793"/>
        <a:ext cx="1576691" cy="374651"/>
      </dsp:txXfrm>
    </dsp:sp>
    <dsp:sp modelId="{BB181979-E3C8-4E26-AAAB-3CB70024F37C}">
      <dsp:nvSpPr>
        <dsp:cNvPr id="0" name=""/>
        <dsp:cNvSpPr/>
      </dsp:nvSpPr>
      <dsp:spPr>
        <a:xfrm flipH="1">
          <a:off x="4265765" y="3698793"/>
          <a:ext cx="2529423" cy="3746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>
              <a:latin typeface="-윤고딕310" panose="020B0600000101010101" charset="-127"/>
              <a:ea typeface="-윤고딕310" panose="020B0600000101010101" charset="-127"/>
            </a:rPr>
            <a:t>주문</a:t>
          </a:r>
        </a:p>
      </dsp:txBody>
      <dsp:txXfrm>
        <a:off x="4265765" y="3698793"/>
        <a:ext cx="2529423" cy="3746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665B7-1735-4428-8D2F-8F90C253A93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8550A-2C42-420F-AAA3-1061CE5172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883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28550A-2C42-420F-AAA3-1061CE5172F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255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분석 </a:t>
            </a:r>
            <a:r>
              <a:rPr lang="en-US" altLang="ko-KR" dirty="0"/>
              <a:t>– </a:t>
            </a:r>
            <a:r>
              <a:rPr lang="ko-KR" altLang="en-US" dirty="0"/>
              <a:t>어떤 프로그램 이용해서 어떻게 할지</a:t>
            </a:r>
            <a:r>
              <a:rPr lang="en-US" altLang="ko-KR" dirty="0"/>
              <a:t>.. Chart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28550A-2C42-420F-AAA3-1061CE5172F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824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스프링</a:t>
            </a:r>
            <a:r>
              <a:rPr lang="en-US" altLang="ko-KR" dirty="0"/>
              <a:t>, </a:t>
            </a:r>
            <a:r>
              <a:rPr lang="ko-KR" altLang="en-US" dirty="0" err="1"/>
              <a:t>마이바티스</a:t>
            </a:r>
            <a:r>
              <a:rPr lang="en-US" altLang="ko-KR" dirty="0"/>
              <a:t>,</a:t>
            </a:r>
            <a:r>
              <a:rPr lang="ko-KR" altLang="en-US" dirty="0" err="1"/>
              <a:t>오라클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28550A-2C42-420F-AAA3-1061CE5172F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5766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버전까지 같이 </a:t>
            </a:r>
            <a:r>
              <a:rPr lang="ko-KR" altLang="en-US" dirty="0" err="1"/>
              <a:t>쓰는게</a:t>
            </a:r>
            <a:r>
              <a:rPr lang="ko-KR" altLang="en-US" dirty="0"/>
              <a:t> 좋다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28550A-2C42-420F-AAA3-1061CE5172F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445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주문 테이블에 날씨</a:t>
            </a:r>
            <a:r>
              <a:rPr lang="en-US" altLang="ko-KR" dirty="0"/>
              <a:t>, </a:t>
            </a:r>
            <a:r>
              <a:rPr lang="ko-KR" altLang="en-US" dirty="0"/>
              <a:t>연령</a:t>
            </a:r>
            <a:r>
              <a:rPr lang="en-US" altLang="ko-KR" dirty="0"/>
              <a:t>,</a:t>
            </a:r>
            <a:r>
              <a:rPr lang="en-US" altLang="ko-KR" baseline="0" dirty="0"/>
              <a:t> </a:t>
            </a:r>
            <a:r>
              <a:rPr lang="ko-KR" altLang="en-US" baseline="0" dirty="0"/>
              <a:t>성별</a:t>
            </a:r>
            <a:r>
              <a:rPr lang="ko-KR" altLang="en-US" dirty="0"/>
              <a:t> 추가해서 나중에 분석 하겠다</a:t>
            </a:r>
            <a:r>
              <a:rPr lang="en-US" altLang="ko-KR" dirty="0"/>
              <a:t>…</a:t>
            </a:r>
            <a:r>
              <a:rPr lang="ko-KR" altLang="en-US" dirty="0"/>
              <a:t> </a:t>
            </a:r>
            <a:r>
              <a:rPr lang="en-US" altLang="ko-KR" dirty="0" err="1"/>
              <a:t>ajax</a:t>
            </a:r>
            <a:r>
              <a:rPr lang="en-US" altLang="ko-KR" baseline="0" dirty="0"/>
              <a:t> Jason </a:t>
            </a:r>
            <a:r>
              <a:rPr lang="ko-KR" altLang="en-US" baseline="0" dirty="0"/>
              <a:t>차트 만들겠다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28550A-2C42-420F-AAA3-1061CE5172F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712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족보가 없다니 </a:t>
            </a:r>
            <a:r>
              <a:rPr lang="ko-KR" altLang="en-US" dirty="0" err="1"/>
              <a:t>ㅠ</a:t>
            </a:r>
            <a:r>
              <a:rPr lang="en-US" altLang="ko-KR" dirty="0"/>
              <a:t>.. </a:t>
            </a:r>
            <a:r>
              <a:rPr lang="ko-KR" altLang="en-US" dirty="0" err="1"/>
              <a:t>사이트맵으로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28550A-2C42-420F-AAA3-1061CE5172F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253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16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97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05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36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2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61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3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34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66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8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3334-62CF-419E-9525-EB38B3AC1407}" type="datetimeFigureOut">
              <a:rPr lang="ko-KR" altLang="en-US" smtClean="0"/>
              <a:pPr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55CB-71B6-4724-898A-BE555FEED3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21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270" y="-304800"/>
            <a:ext cx="5321300" cy="53213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92710" y="662940"/>
            <a:ext cx="3249295" cy="847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4930" y="416560"/>
            <a:ext cx="5208270" cy="1784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he Brat" pitchFamily="2" charset="0"/>
              </a:rPr>
              <a:t>myFLEXbag</a:t>
            </a:r>
            <a:endParaRPr lang="ko-KR" altLang="en-US" sz="11000" b="1" dirty="0">
              <a:solidFill>
                <a:schemeClr val="tx1">
                  <a:lumMod val="85000"/>
                  <a:lumOff val="15000"/>
                </a:schemeClr>
              </a:solidFill>
              <a:latin typeface="The Brat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1175" y="3294380"/>
            <a:ext cx="2682240" cy="307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  <a:r>
              <a:rPr lang="ko-KR" altLang="en-US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조 강동욱 장하림 최여진 한상윤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700" y="-393065"/>
            <a:ext cx="5409565" cy="54095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9415" y="416560"/>
            <a:ext cx="2834640" cy="307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Spring MVC </a:t>
            </a:r>
            <a:r>
              <a:rPr lang="ko-KR" altLang="en-US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를 이용한 쇼핑몰 구축</a:t>
            </a:r>
          </a:p>
        </p:txBody>
      </p:sp>
    </p:spTree>
    <p:extLst>
      <p:ext uri="{BB962C8B-B14F-4D97-AF65-F5344CB8AC3E}">
        <p14:creationId xmlns:p14="http://schemas.microsoft.com/office/powerpoint/2010/main" val="3401168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00,0.3600; 0.4300,0.7300; 0.7100,0.9100; 1,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,0; 0.2500,0.0700; 0.5000,0.2000; 0.7500,0.4670; 1,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0; 0.1250,0.2665; 0.2500,0.4000; 0.3750,0.4650; 0.5000,0.5000; 0.6250,0.5350; 0.7500,0.6000; 0.8750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0; 0.1250,0.2665; 0.2500,0.4000; 0.3750,0.4650; 0.5000,0.5000; 0.6250,0.5350; 0.7500,0.6000; 0.8750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0; 0.1250,0.2665; 0.2500,0.4000; 0.3750,0.4650; 0.5000,0.5000; 0.6250,0.5350; 0.7500,0.6000; 0.8750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LOGIN</a:t>
            </a:r>
            <a:endParaRPr lang="ko-KR" altLang="en-US" sz="1600">
              <a:ln w="9525" cap="flat" cmpd="sng">
                <a:solidFill>
                  <a:schemeClr val="tx1">
                    <a:alpha val="49803"/>
                  </a:schemeClr>
                </a:solidFill>
                <a:prstDash val="solid"/>
              </a:ln>
              <a:solidFill>
                <a:schemeClr val="tx1"/>
              </a:solidFill>
              <a:latin typeface="-윤고딕310" charset="0"/>
              <a:ea typeface="-윤고딕310" charset="0"/>
            </a:endParaRPr>
          </a:p>
        </p:txBody>
      </p:sp>
      <p:pic>
        <p:nvPicPr>
          <p:cNvPr id="11" name="그림 10" descr="C:/Users/yeoji/AppData/Roaming/PolarisOffice/ETemp/5364_17776856/fImage2731532516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650" y="269875"/>
            <a:ext cx="3349625" cy="902970"/>
          </a:xfrm>
          <a:prstGeom prst="rect">
            <a:avLst/>
          </a:prstGeom>
          <a:noFill/>
        </p:spPr>
      </p:pic>
      <p:pic>
        <p:nvPicPr>
          <p:cNvPr id="12" name="그림 11" descr="C:/Users/yeoji/AppData/Roaming/PolarisOffice/ETemp/5364_17776856/fImage22115337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395" y="2277745"/>
            <a:ext cx="3338830" cy="882015"/>
          </a:xfrm>
          <a:prstGeom prst="rect">
            <a:avLst/>
          </a:prstGeom>
          <a:noFill/>
        </p:spPr>
      </p:pic>
      <p:sp>
        <p:nvSpPr>
          <p:cNvPr id="13" name="텍스트 상자 12"/>
          <p:cNvSpPr txBox="1">
            <a:spLocks/>
          </p:cNvSpPr>
          <p:nvPr/>
        </p:nvSpPr>
        <p:spPr>
          <a:xfrm>
            <a:off x="4057649" y="1247140"/>
            <a:ext cx="2763321" cy="401392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&gt; login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화면으로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이동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텍스트 상자 13"/>
          <p:cNvSpPr txBox="1">
            <a:spLocks/>
          </p:cNvSpPr>
          <p:nvPr/>
        </p:nvSpPr>
        <p:spPr>
          <a:xfrm>
            <a:off x="3779883" y="3327400"/>
            <a:ext cx="5657123" cy="401392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&gt; main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화면으로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이동,Session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에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userid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저장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5" name="도형 14"/>
          <p:cNvCxnSpPr/>
          <p:nvPr/>
        </p:nvCxnSpPr>
        <p:spPr>
          <a:xfrm>
            <a:off x="4119245" y="1837690"/>
            <a:ext cx="4598670" cy="9525"/>
          </a:xfrm>
          <a:prstGeom prst="line">
            <a:avLst/>
          </a:prstGeom>
          <a:ln w="12700" cap="flat" cmpd="sng">
            <a:prstDash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8" name="텍스트 상자 17"/>
          <p:cNvSpPr txBox="1">
            <a:spLocks/>
          </p:cNvSpPr>
          <p:nvPr/>
        </p:nvSpPr>
        <p:spPr>
          <a:xfrm>
            <a:off x="471341" y="3507740"/>
            <a:ext cx="2231220" cy="339837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600">
                <a:latin typeface="-윤고딕330" panose="02030504000101010101" pitchFamily="18" charset="-127"/>
                <a:ea typeface="-윤고딕330" panose="02030504000101010101" pitchFamily="18" charset="-127"/>
              </a:rPr>
              <a:t>회원가입 화면으로 이동</a:t>
            </a:r>
            <a:endParaRPr lang="ko-KR" altLang="en-US" sz="160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9" name="그림 18" descr="C:/Users/yeoji/AppData/Roaming/PolarisOffice/ETemp/5364_17776856/fImage1847542583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95" b="17412"/>
          <a:stretch>
            <a:fillRect/>
          </a:stretch>
        </p:blipFill>
        <p:spPr>
          <a:xfrm>
            <a:off x="725805" y="4399915"/>
            <a:ext cx="3587115" cy="527685"/>
          </a:xfrm>
          <a:prstGeom prst="rect">
            <a:avLst/>
          </a:prstGeom>
          <a:noFill/>
        </p:spPr>
      </p:pic>
      <p:pic>
        <p:nvPicPr>
          <p:cNvPr id="20" name="그림 19" descr="C:/Users/yeoji/AppData/Roaming/PolarisOffice/ETemp/5364_17776856/fImage7945437443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3952239"/>
            <a:ext cx="1818640" cy="494029"/>
          </a:xfrm>
          <a:prstGeom prst="rect">
            <a:avLst/>
          </a:prstGeom>
          <a:noFill/>
        </p:spPr>
      </p:pic>
      <p:sp>
        <p:nvSpPr>
          <p:cNvPr id="21" name="텍스트 상자 20"/>
          <p:cNvSpPr txBox="1">
            <a:spLocks/>
          </p:cNvSpPr>
          <p:nvPr/>
        </p:nvSpPr>
        <p:spPr>
          <a:xfrm>
            <a:off x="4840604" y="4295775"/>
            <a:ext cx="3153325" cy="27749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&gt; MYPAGE, CART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버튼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생성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2629535" y="3389630"/>
            <a:ext cx="347980" cy="247650"/>
            <a:chOff x="2629535" y="3389630"/>
            <a:chExt cx="347980" cy="247650"/>
          </a:xfrm>
        </p:grpSpPr>
        <p:cxnSp>
          <p:nvCxnSpPr>
            <p:cNvPr id="22" name="도형 21"/>
            <p:cNvCxnSpPr/>
            <p:nvPr/>
          </p:nvCxnSpPr>
          <p:spPr>
            <a:xfrm>
              <a:off x="2976880" y="3389630"/>
              <a:ext cx="635" cy="246380"/>
            </a:xfrm>
            <a:prstGeom prst="line">
              <a:avLst/>
            </a:prstGeom>
            <a:ln w="19050" cap="flat" cmpd="sng">
              <a:prstDash/>
              <a:headEnd type="none" w="med" len="med"/>
              <a:tailEnd type="none" w="med" len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도형 22"/>
            <p:cNvCxnSpPr/>
            <p:nvPr/>
          </p:nvCxnSpPr>
          <p:spPr>
            <a:xfrm flipH="1">
              <a:off x="2629535" y="3636645"/>
              <a:ext cx="347345" cy="635"/>
            </a:xfrm>
            <a:prstGeom prst="straightConnector1">
              <a:avLst/>
            </a:prstGeom>
            <a:ln w="19050" cap="flat" cmpd="sng">
              <a:prstDash/>
              <a:headEnd type="none" w="med" len="med"/>
              <a:tailEnd type="triangle" w="med" len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67FEEB23-2A72-4069-B16F-ADADEC02B2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495" y="1349676"/>
            <a:ext cx="2986070" cy="203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508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회원 가입</a:t>
            </a:r>
            <a:endParaRPr lang="ko-KR" altLang="en-US" sz="1600">
              <a:ln w="9525" cap="flat" cmpd="sng">
                <a:solidFill>
                  <a:schemeClr val="tx1">
                    <a:alpha val="49803"/>
                  </a:schemeClr>
                </a:solidFill>
                <a:prstDash val="solid"/>
              </a:ln>
              <a:solidFill>
                <a:schemeClr val="tx1"/>
              </a:solidFill>
              <a:latin typeface="-윤고딕310" charset="0"/>
              <a:ea typeface="-윤고딕310" charset="0"/>
            </a:endParaRP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>
            <a:off x="5250733" y="729615"/>
            <a:ext cx="3632619" cy="3692525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아이디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(4~12자,대소문자 및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숫자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)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비밀번호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유효성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(4~12자)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검사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아이디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중복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체크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여부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검사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비밀번호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confirm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검사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그 외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입력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form 들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빈칸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X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주소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API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5079D0EE-3F5F-48EB-895C-B49D356FC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717" y="309739"/>
            <a:ext cx="3110678" cy="452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9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상품 리스트</a:t>
            </a:r>
            <a:endParaRPr lang="ko-KR" altLang="en-US" sz="1600">
              <a:ln w="9525" cap="flat" cmpd="sng">
                <a:solidFill>
                  <a:schemeClr val="tx1">
                    <a:alpha val="49803"/>
                  </a:schemeClr>
                </a:solidFill>
                <a:prstDash val="solid"/>
              </a:ln>
              <a:solidFill>
                <a:schemeClr val="tx1"/>
              </a:solidFill>
              <a:latin typeface="-윤고딕310" charset="0"/>
              <a:ea typeface="-윤고딕310" charset="0"/>
            </a:endParaRP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>
            <a:off x="5398769" y="729615"/>
            <a:ext cx="3381975" cy="1846580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페이징</a:t>
            </a:r>
            <a:endParaRPr lang="en-US" altLang="ko-KR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lang="ko-KR" altLang="en-US"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가격</a:t>
            </a:r>
            <a:r>
              <a:rPr lang="en-US" altLang="ko-KR"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, </a:t>
            </a:r>
            <a:r>
              <a:rPr lang="ko-KR" altLang="en-US"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인기상품</a:t>
            </a:r>
            <a:r>
              <a:rPr lang="en-US" altLang="ko-KR"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및 등록일 기준 정렬</a:t>
            </a:r>
          </a:p>
          <a:p>
            <a:pPr marL="254000" indent="-254000" algn="just" defTabSz="68580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카테고리에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따라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조회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D9820A7A-CEEB-4083-B755-BDA99A713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87" y="1352811"/>
            <a:ext cx="4713596" cy="336841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62CBBBCE-CBE7-4A96-9F61-814BB3832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595" y="2576195"/>
            <a:ext cx="2647950" cy="145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161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127000" y="127000"/>
            <a:ext cx="8890635" cy="4890135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9" name="직사각형 8"/>
          <p:cNvSpPr>
            <a:spLocks/>
          </p:cNvSpPr>
          <p:nvPr/>
        </p:nvSpPr>
        <p:spPr>
          <a:xfrm>
            <a:off x="127000" y="607060"/>
            <a:ext cx="102235" cy="5295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상품 상세 정보</a:t>
            </a:r>
            <a:endParaRPr lang="ko-KR" altLang="en-US" sz="1600">
              <a:ln w="9525" cap="flat" cmpd="sng">
                <a:solidFill>
                  <a:schemeClr val="tx1">
                    <a:alpha val="49803"/>
                  </a:schemeClr>
                </a:solidFill>
                <a:prstDash val="solid"/>
              </a:ln>
              <a:solidFill>
                <a:schemeClr val="tx1"/>
              </a:solidFill>
              <a:latin typeface="-윤고딕310" charset="0"/>
              <a:ea typeface="-윤고딕310" charset="0"/>
            </a:endParaRP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>
            <a:off x="4974563" y="1318941"/>
            <a:ext cx="3867779" cy="1846580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별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리뷰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조회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수량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조절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후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장바구니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담기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관리자만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추가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/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삭제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/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수정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9155A9DB-6660-48BB-9743-C9B52353E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" y="1318941"/>
            <a:ext cx="4292495" cy="237576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장바구니</a:t>
            </a:r>
            <a:endParaRPr lang="ko-KR" altLang="en-US" sz="1600">
              <a:ln w="9525" cap="flat" cmpd="sng">
                <a:solidFill>
                  <a:schemeClr val="tx1">
                    <a:alpha val="49803"/>
                  </a:schemeClr>
                </a:solidFill>
                <a:prstDash val="solid"/>
              </a:ln>
              <a:solidFill>
                <a:schemeClr val="tx1"/>
              </a:solidFill>
              <a:latin typeface="-윤고딕310" charset="0"/>
              <a:ea typeface="-윤고딕310" charset="0"/>
            </a:endParaRP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>
            <a:off x="5718810" y="918151"/>
            <a:ext cx="3333750" cy="3692525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선택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삭제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전체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삭제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별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수량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조절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총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가격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확인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구매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페이지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이동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E0A7C8BE-BC88-4884-A1E0-C69B28BF9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20" y="1290181"/>
            <a:ext cx="4963948" cy="331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324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127000" y="127000"/>
            <a:ext cx="8890635" cy="4890135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9" name="직사각형 8"/>
          <p:cNvSpPr>
            <a:spLocks/>
          </p:cNvSpPr>
          <p:nvPr/>
        </p:nvSpPr>
        <p:spPr>
          <a:xfrm>
            <a:off x="127000" y="607060"/>
            <a:ext cx="102235" cy="5295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  <a:endParaRPr lang="ko-KR" altLang="en-US" sz="1600">
              <a:ln w="9525" cap="flat" cmpd="sng">
                <a:solidFill>
                  <a:schemeClr val="tx1">
                    <a:alpha val="49803"/>
                  </a:schemeClr>
                </a:solidFill>
                <a:prstDash val="solid"/>
              </a:ln>
              <a:solidFill>
                <a:schemeClr val="tx1"/>
              </a:solidFill>
              <a:latin typeface="-윤고딕310" charset="0"/>
              <a:ea typeface="-윤고딕310" charset="0"/>
            </a:endParaRP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구매</a:t>
            </a:r>
            <a:endParaRPr lang="ko-KR" altLang="en-US" sz="2400">
              <a:ln w="9525" cap="flat" cmpd="sng">
                <a:solidFill>
                  <a:schemeClr val="tx1">
                    <a:alpha val="49803"/>
                  </a:schemeClr>
                </a:solidFill>
                <a:prstDash val="solid"/>
              </a:ln>
              <a:solidFill>
                <a:schemeClr val="tx1"/>
              </a:solidFill>
              <a:latin typeface="-윤고딕330" charset="0"/>
              <a:ea typeface="-윤고딕330" charset="0"/>
            </a:endParaRP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>
            <a:off x="5398770" y="1236155"/>
            <a:ext cx="3333750" cy="3077210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구매할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정보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확인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수령인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정보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입력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배송지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입력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결제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방식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선택</a:t>
            </a:r>
            <a:endParaRPr lang="en-US" sz="20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lang="ko-KR" altLang="en-US" sz="2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장바구니 내역 삭제</a:t>
            </a:r>
            <a:r>
              <a:rPr sz="2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A14AD843-A42D-4A4A-9E04-DA6296E05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302" y="1319419"/>
            <a:ext cx="4036323" cy="359940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127000" y="127000"/>
            <a:ext cx="8890635" cy="4890135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9" name="직사각형 8"/>
          <p:cNvSpPr>
            <a:spLocks/>
          </p:cNvSpPr>
          <p:nvPr/>
        </p:nvSpPr>
        <p:spPr>
          <a:xfrm>
            <a:off x="127000" y="607060"/>
            <a:ext cx="102235" cy="5295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  <a:endParaRPr lang="ko-KR" altLang="en-US" sz="1600">
              <a:ln w="9525" cap="flat" cmpd="sng">
                <a:solidFill>
                  <a:schemeClr val="tx1">
                    <a:alpha val="49803"/>
                  </a:schemeClr>
                </a:solidFill>
                <a:prstDash val="solid"/>
              </a:ln>
              <a:solidFill>
                <a:schemeClr val="tx1"/>
              </a:solidFill>
              <a:latin typeface="-윤고딕310" charset="0"/>
              <a:ea typeface="-윤고딕310" charset="0"/>
            </a:endParaRP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주문 확인</a:t>
            </a:r>
            <a:endParaRPr lang="ko-KR" altLang="en-US" sz="1600">
              <a:ln w="9525" cap="flat" cmpd="sng">
                <a:solidFill>
                  <a:schemeClr val="tx1">
                    <a:alpha val="49803"/>
                  </a:schemeClr>
                </a:solidFill>
                <a:prstDash val="solid"/>
              </a:ln>
              <a:solidFill>
                <a:schemeClr val="tx1"/>
              </a:solidFill>
              <a:latin typeface="-윤고딕310" charset="0"/>
              <a:ea typeface="-윤고딕310" charset="0"/>
            </a:endParaRP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>
            <a:off x="5886763" y="3494490"/>
            <a:ext cx="3333750" cy="160255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구매한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정보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확인</a:t>
            </a:r>
            <a:endParaRPr lang="en-US" sz="20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lang="ko-KR" altLang="en-US" sz="2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주문 정보 확인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메인페이지로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이동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dirty="0">
              <a:latin typeface="-윤고딕310" charset="0"/>
              <a:ea typeface="-윤고딕310" charset="0"/>
            </a:endParaRPr>
          </a:p>
          <a:p>
            <a:pPr marL="0" indent="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dirty="0">
              <a:latin typeface="-윤고딕310" charset="0"/>
              <a:ea typeface="-윤고딕310" charset="0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lang="ko-KR" altLang="en-US" sz="1600" dirty="0">
              <a:latin typeface="-윤고딕310" charset="0"/>
              <a:ea typeface="-윤고딕310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C29EEBDB-3221-4DC1-8C0D-E2F59A437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35" y="1446046"/>
            <a:ext cx="5555293" cy="279749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127000" y="127000"/>
            <a:ext cx="8890635" cy="4890135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9" name="직사각형 8"/>
          <p:cNvSpPr>
            <a:spLocks/>
          </p:cNvSpPr>
          <p:nvPr/>
        </p:nvSpPr>
        <p:spPr>
          <a:xfrm>
            <a:off x="127000" y="607060"/>
            <a:ext cx="102235" cy="5295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BOARD &gt; QNA</a:t>
            </a: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>
            <a:off x="2649307" y="3653855"/>
            <a:ext cx="4524491" cy="2832100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로그인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여부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확인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 -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로그인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페이지로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이동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or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문의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작성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작성자만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게시글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수정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/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삭제</a:t>
            </a:r>
            <a:r>
              <a:rPr sz="2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0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가능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C9D498A4-6845-4D9D-9514-80241A391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9639" y="326278"/>
            <a:ext cx="6444641" cy="291800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127000" y="127000"/>
            <a:ext cx="8890635" cy="4890135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9" name="직사각형 8"/>
          <p:cNvSpPr>
            <a:spLocks/>
          </p:cNvSpPr>
          <p:nvPr/>
        </p:nvSpPr>
        <p:spPr>
          <a:xfrm>
            <a:off x="127000" y="607060"/>
            <a:ext cx="102235" cy="5295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BOARD &gt; REVIEW</a:t>
            </a: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>
            <a:off x="5229087" y="2557780"/>
            <a:ext cx="3333750" cy="2585720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4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모든</a:t>
            </a:r>
            <a:r>
              <a:rPr sz="24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4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리뷰</a:t>
            </a:r>
            <a:r>
              <a:rPr sz="24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4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조회</a:t>
            </a:r>
            <a:endParaRPr lang="ko-KR" altLang="en-US" sz="2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lang="ko-KR" altLang="en-US" sz="2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24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작성자만</a:t>
            </a:r>
            <a:r>
              <a:rPr sz="24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4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리뷰</a:t>
            </a:r>
            <a:r>
              <a:rPr sz="24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4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수정</a:t>
            </a:r>
            <a:r>
              <a:rPr sz="24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/ </a:t>
            </a:r>
            <a:r>
              <a:rPr sz="24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삭제</a:t>
            </a:r>
            <a:r>
              <a:rPr sz="24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24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가능</a:t>
            </a:r>
            <a:endParaRPr lang="ko-KR" altLang="en-US" sz="2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lang="ko-KR" altLang="en-US" sz="2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F6C8E501-48A6-4352-9983-E09EDB0CB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990" y="1136650"/>
            <a:ext cx="4455665" cy="373827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마이 페이지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8FCFD6DB-955D-4ABD-A1BF-C0C90B8B8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887" y="573396"/>
            <a:ext cx="3160343" cy="405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360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938530" cy="66929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목차</a:t>
            </a:r>
            <a:endParaRPr lang="en-US" altLang="ko-KR" sz="24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en-US" altLang="ko-KR" sz="15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INDEX</a:t>
            </a:r>
            <a:endParaRPr lang="ko-KR" altLang="en-US" sz="15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7000" y="2225040"/>
            <a:ext cx="8890000" cy="69278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25145" y="2336800"/>
            <a:ext cx="951865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STEP 1</a:t>
            </a:r>
          </a:p>
          <a:p>
            <a:pPr algn="ctr"/>
            <a:r>
              <a:rPr lang="ko-KR" altLang="en-US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기획 의도</a:t>
            </a:r>
            <a:endParaRPr lang="ko-KR" altLang="en-US" sz="8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77665" y="2322195"/>
            <a:ext cx="911860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STEP 3</a:t>
            </a:r>
          </a:p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SW </a:t>
            </a:r>
            <a:r>
              <a:rPr lang="ko-KR" altLang="en-US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구성</a:t>
            </a:r>
            <a:endParaRPr lang="en-US" altLang="ko-KR" sz="8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342515" y="2329815"/>
            <a:ext cx="969010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STEP 2</a:t>
            </a:r>
          </a:p>
          <a:p>
            <a:pPr algn="ctr"/>
            <a:r>
              <a:rPr lang="ko-KR" altLang="en-US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시스템 구성</a:t>
            </a:r>
            <a:endParaRPr lang="ko-KR" altLang="en-US" sz="8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55030" y="2329815"/>
            <a:ext cx="967740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STEP 4</a:t>
            </a:r>
          </a:p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ERD</a:t>
            </a:r>
            <a:endParaRPr lang="en-US" altLang="ko-KR" sz="8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8275" y="2329815"/>
            <a:ext cx="916305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STEP 5</a:t>
            </a:r>
          </a:p>
          <a:p>
            <a:pPr algn="ctr"/>
            <a:r>
              <a:rPr lang="ko-KR" altLang="en-US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화면 구성</a:t>
            </a:r>
            <a:endParaRPr lang="en-US" altLang="ko-KR" sz="8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790" y="255923"/>
            <a:ext cx="3970419" cy="183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183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주문 및 배송 조회</a:t>
            </a: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>
            <a:off x="4796483" y="1863333"/>
            <a:ext cx="4179755" cy="1416834"/>
          </a:xfrm>
          <a:prstGeom prst="rect">
            <a:avLst/>
          </a:prstGeom>
          <a:noFill/>
        </p:spPr>
        <p:txBody>
          <a:bodyPr vert="horz" wrap="square" lIns="0" tIns="0" rIns="0" bIns="0" numCol="1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구입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내역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확인</a:t>
            </a:r>
            <a:endParaRPr lang="en-US" sz="18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주문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번호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클릭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시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주문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/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배송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내역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확인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/>
            </a:r>
            <a:b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</a:b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-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번호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클릭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시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디테일로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이동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/>
            </a:r>
            <a:b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</a:b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-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상품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별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리뷰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작성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1" name="그림 10" descr="C:/Users/yeoji/AppData/Roaming/PolarisOffice/ETemp/11160_18706424/fImage17001316103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590"/>
          <a:stretch/>
        </p:blipFill>
        <p:spPr>
          <a:xfrm>
            <a:off x="484610" y="1262740"/>
            <a:ext cx="4311873" cy="36468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32964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127000" y="127000"/>
            <a:ext cx="8890635" cy="4890135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9" name="직사각형 8"/>
          <p:cNvSpPr>
            <a:spLocks/>
          </p:cNvSpPr>
          <p:nvPr/>
        </p:nvSpPr>
        <p:spPr>
          <a:xfrm>
            <a:off x="127000" y="607060"/>
            <a:ext cx="102235" cy="5295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회원 정보 수정</a:t>
            </a:r>
          </a:p>
        </p:txBody>
      </p:sp>
      <p:sp>
        <p:nvSpPr>
          <p:cNvPr id="12" name="텍스트 상자 11"/>
          <p:cNvSpPr txBox="1">
            <a:spLocks/>
          </p:cNvSpPr>
          <p:nvPr/>
        </p:nvSpPr>
        <p:spPr>
          <a:xfrm>
            <a:off x="5040630" y="602615"/>
            <a:ext cx="3977005" cy="3937635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비밀번호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유효성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(4~12자)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검사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비밀번호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동일 입력</a:t>
            </a:r>
            <a:r>
              <a:rPr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검사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그 외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입력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form 들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빈칸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X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주소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변경</a:t>
            </a:r>
            <a:endParaRPr lang="en-US" sz="18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lang="ko-KR" alt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회원 수정 </a:t>
            </a:r>
            <a:r>
              <a:rPr lang="en-US" altLang="ko-KR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: “</a:t>
            </a:r>
            <a:r>
              <a:rPr lang="ko-KR" alt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수정하시겠습니까</a:t>
            </a:r>
            <a:r>
              <a:rPr lang="en-US" altLang="ko-KR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?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회원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탈퇴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: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비밀번호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입력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후 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-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일치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:“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정말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탈퇴하시겠습니까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?”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  →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세션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제거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/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탈퇴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/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메인으로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이동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-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불일치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: “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비밀번호를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8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확인해주세요</a:t>
            </a:r>
            <a:r>
              <a:rPr sz="1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”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3" name="그림 12" descr="C:/Users/yeoji/AppData/Roaming/PolarisOffice/ETemp/11160_18706424/fImage11196373103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170" y="651510"/>
            <a:ext cx="2638425" cy="3329305"/>
          </a:xfrm>
          <a:prstGeom prst="rect">
            <a:avLst/>
          </a:prstGeom>
          <a:noFill/>
        </p:spPr>
      </p:pic>
      <p:pic>
        <p:nvPicPr>
          <p:cNvPr id="14" name="그림 13" descr="C:/Users/yeoji/AppData/Roaming/PolarisOffice/ETemp/11160_18706424/fImage203537486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65" y="4129405"/>
            <a:ext cx="4389120" cy="706755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010872" y="3948430"/>
            <a:ext cx="5629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mtClean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탈퇴</a:t>
            </a:r>
            <a:endParaRPr lang="ko-KR" altLang="en-US" sz="1600">
              <a:solidFill>
                <a:srgbClr val="FF0000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127000" y="127000"/>
            <a:ext cx="8890635" cy="4890135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9" name="직사각형 8"/>
          <p:cNvSpPr>
            <a:spLocks/>
          </p:cNvSpPr>
          <p:nvPr/>
        </p:nvSpPr>
        <p:spPr>
          <a:xfrm>
            <a:off x="127000" y="607060"/>
            <a:ext cx="102235" cy="5295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299720" y="536575"/>
            <a:ext cx="3644265" cy="68453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5 </a:t>
            </a:r>
            <a:r>
              <a:rPr lang="ko-KR" altLang="en-US" sz="24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화면 구성</a:t>
            </a:r>
          </a:p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600">
                <a:ln w="9525" cap="flat" cmpd="sng">
                  <a:solidFill>
                    <a:schemeClr val="tx1">
                      <a:alpha val="49803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10" charset="0"/>
                <a:ea typeface="-윤고딕310" charset="0"/>
              </a:rPr>
              <a:t>내가 쓴 게시물</a:t>
            </a:r>
          </a:p>
        </p:txBody>
      </p:sp>
      <p:pic>
        <p:nvPicPr>
          <p:cNvPr id="10" name="그림 9" descr="C:/Users/yeoji/AppData/Roaming/PolarisOffice/ETemp/11160_18706424/fImage21803375103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73" y="497522"/>
            <a:ext cx="5307965" cy="414909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535455" y="2039044"/>
            <a:ext cx="2573518" cy="1303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글 제목 클릭 시 </a:t>
            </a:r>
            <a:endParaRPr lang="en-US" altLang="ko-KR" sz="18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-</a:t>
            </a:r>
            <a:r>
              <a:rPr lang="ko-KR" alt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내용 조회</a:t>
            </a:r>
            <a:endParaRPr lang="en-US" altLang="ko-KR" sz="18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-</a:t>
            </a:r>
            <a:r>
              <a:rPr lang="ko-KR" alt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수정</a:t>
            </a:r>
            <a:r>
              <a:rPr lang="en-US" altLang="ko-KR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/</a:t>
            </a:r>
            <a:r>
              <a:rPr lang="ko-KR" alt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삭제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127000" y="127000"/>
            <a:ext cx="8890635" cy="4890135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9" name="직사각형 8"/>
          <p:cNvSpPr>
            <a:spLocks/>
          </p:cNvSpPr>
          <p:nvPr/>
        </p:nvSpPr>
        <p:spPr>
          <a:xfrm>
            <a:off x="127000" y="607060"/>
            <a:ext cx="102235" cy="5295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>
            <a:noAutofit/>
          </a:bodyPr>
          <a:lstStyle/>
          <a:p>
            <a:pPr marL="0" indent="0" algn="ctr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>
            <a:off x="293370" y="536575"/>
            <a:ext cx="3644900" cy="438150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>
            <a:spAutoFit/>
          </a:bodyPr>
          <a:lstStyle/>
          <a:p>
            <a:pPr marL="0" indent="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>
                <a:ln w="9525" cap="flat" cmpd="sng">
                  <a:solidFill>
                    <a:schemeClr val="tx1">
                      <a:alpha val="48627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6 </a:t>
            </a:r>
            <a:r>
              <a:rPr lang="ko-KR" altLang="en-US" sz="2400">
                <a:ln w="9525" cap="flat" cmpd="sng">
                  <a:solidFill>
                    <a:schemeClr val="tx1">
                      <a:alpha val="48627"/>
                    </a:schemeClr>
                  </a:solidFill>
                  <a:prstDash val="solid"/>
                </a:ln>
                <a:solidFill>
                  <a:schemeClr val="tx1"/>
                </a:solidFill>
                <a:latin typeface="-윤고딕330" charset="0"/>
                <a:ea typeface="-윤고딕330" charset="0"/>
              </a:rPr>
              <a:t>결과 분석 및 개선 사항</a:t>
            </a:r>
          </a:p>
        </p:txBody>
      </p:sp>
      <p:sp>
        <p:nvSpPr>
          <p:cNvPr id="5" name="텍스트 상자 9"/>
          <p:cNvSpPr txBox="1">
            <a:spLocks/>
          </p:cNvSpPr>
          <p:nvPr/>
        </p:nvSpPr>
        <p:spPr>
          <a:xfrm>
            <a:off x="2694940" y="1738329"/>
            <a:ext cx="3756660" cy="2710180"/>
          </a:xfrm>
          <a:prstGeom prst="rect">
            <a:avLst/>
          </a:prstGeom>
          <a:noFill/>
        </p:spPr>
        <p:txBody>
          <a:bodyPr vert="horz" wrap="square" lIns="0" tIns="0" rIns="0" bIns="0" numCol="1" anchor="ctr">
            <a:noAutofit/>
          </a:bodyPr>
          <a:lstStyle/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lang="ko-KR" altLang="en-US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부트스트랩 적용 관련 문제</a:t>
            </a:r>
          </a:p>
          <a:p>
            <a:pPr marL="0" indent="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   - </a:t>
            </a:r>
            <a:r>
              <a:rPr lang="ko-KR" altLang="en-US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순서가 중요하다</a:t>
            </a:r>
          </a:p>
          <a:p>
            <a:pPr marL="0" indent="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254000" indent="-25400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r>
              <a:rPr lang="ko-KR" altLang="en-US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회원 탈퇴 기능 관련 문제</a:t>
            </a:r>
          </a:p>
          <a:p>
            <a:pPr marL="0" indent="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   - FORM ONSUBMIT </a:t>
            </a:r>
            <a:r>
              <a:rPr lang="en-US" altLang="ko-KR" sz="16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함수</a:t>
            </a:r>
            <a:r>
              <a: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sz="1600" u="sng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AJAX </a:t>
            </a:r>
            <a:r>
              <a:rPr sz="1600" u="sng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방식</a:t>
            </a:r>
            <a:endParaRPr lang="ko-KR" altLang="en-US" sz="16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  </a:t>
            </a:r>
            <a:r>
              <a:rPr lang="en-US" altLang="ko-KR" sz="1800" i="1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→ </a:t>
            </a:r>
            <a:r>
              <a:rPr lang="en-US" altLang="ko-KR" sz="16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버튼을</a:t>
            </a:r>
            <a:r>
              <a: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en-US" altLang="ko-KR" sz="16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컨트롤러에</a:t>
            </a:r>
            <a:r>
              <a: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sz="16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연결</a:t>
            </a:r>
            <a:r>
              <a:rPr lang="en-US" altLang="ko-KR" sz="16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. </a:t>
            </a:r>
            <a:r>
              <a:rPr lang="en-US" altLang="ko-KR" sz="1600" dirty="0" err="1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redirect</a:t>
            </a:r>
            <a:r>
              <a:rPr lang="en-US" altLang="ko-KR" sz="1600" dirty="0" err="1">
                <a:latin typeface="-윤고딕330" panose="02030504000101010101" pitchFamily="18" charset="-127"/>
                <a:ea typeface="-윤고딕330" panose="02030504000101010101" pitchFamily="18" charset="-127"/>
              </a:rPr>
              <a:t>로</a:t>
            </a:r>
            <a:r>
              <a:rPr lang="en-US" altLang="ko-KR" sz="16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endParaRPr lang="ko-KR" altLang="en-US" sz="16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0" indent="0" algn="just" defTabSz="685800" eaLnBrk="1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262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422015" y="2467610"/>
            <a:ext cx="2300605" cy="62293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ko-KR" altLang="en-US" sz="36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662447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3643630" cy="4387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1 </a:t>
            </a:r>
            <a:r>
              <a:rPr lang="ko-KR" altLang="en-US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기획 의도</a:t>
            </a:r>
            <a:endParaRPr lang="en-US" altLang="ko-KR" sz="24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655" y="607060"/>
            <a:ext cx="4614545" cy="88201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alpha val="58000"/>
              </a:schemeClr>
            </a:solidFill>
          </a:ln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7655" y="1783080"/>
            <a:ext cx="4614545" cy="28752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직사각형 1"/>
          <p:cNvSpPr/>
          <p:nvPr/>
        </p:nvSpPr>
        <p:spPr>
          <a:xfrm>
            <a:off x="299720" y="1448365"/>
            <a:ext cx="364363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여성의 영역으로만 여겨지던 </a:t>
            </a:r>
            <a:endParaRPr lang="en-US" altLang="ko-KR" sz="20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2000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럭셔리패션</a:t>
            </a:r>
            <a:r>
              <a:rPr lang="ko-KR" altLang="en-US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시장에서</a:t>
            </a:r>
            <a:r>
              <a:rPr lang="en-US" altLang="ko-KR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, </a:t>
            </a:r>
          </a:p>
          <a:p>
            <a:pPr algn="ctr"/>
            <a:endParaRPr lang="en-US" altLang="ko-KR" sz="20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남성 제품의 </a:t>
            </a:r>
            <a:r>
              <a:rPr lang="ko-KR" altLang="en-US" sz="2000" dirty="0" smtClean="0">
                <a:latin typeface="-윤고딕310" panose="02030504000101010101" pitchFamily="18" charset="-127"/>
                <a:ea typeface="-윤고딕310" panose="02030504000101010101" pitchFamily="18" charset="-127"/>
              </a:rPr>
              <a:t>성장</a:t>
            </a:r>
            <a:endParaRPr lang="en-US" altLang="ko-KR" sz="2000" dirty="0" smtClean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2000" dirty="0" smtClean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20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2000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플렉스</a:t>
            </a:r>
            <a:r>
              <a:rPr lang="ko-KR" altLang="en-US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문화를 즐기는 </a:t>
            </a:r>
            <a:r>
              <a:rPr lang="en-US" altLang="ko-KR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20, 30</a:t>
            </a:r>
            <a:r>
              <a:rPr lang="ko-KR" altLang="en-US" sz="2000" dirty="0" smtClean="0">
                <a:latin typeface="-윤고딕310" panose="02030504000101010101" pitchFamily="18" charset="-127"/>
                <a:ea typeface="-윤고딕310" panose="02030504000101010101" pitchFamily="18" charset="-127"/>
              </a:rPr>
              <a:t>대</a:t>
            </a:r>
            <a:endParaRPr lang="en-US" altLang="ko-KR" sz="20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9613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3643630" cy="4387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1 </a:t>
            </a:r>
            <a:r>
              <a:rPr lang="ko-KR" altLang="en-US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기획 의도</a:t>
            </a:r>
            <a:endParaRPr lang="en-US" altLang="ko-KR" sz="24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25" y="1489075"/>
            <a:ext cx="2604770" cy="262382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029460" y="1660525"/>
            <a:ext cx="266700" cy="245110"/>
          </a:xfrm>
          <a:prstGeom prst="rect">
            <a:avLst/>
          </a:prstGeom>
          <a:solidFill>
            <a:srgbClr val="46C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31907" y="734648"/>
            <a:ext cx="4818380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밀레니얼</a:t>
            </a:r>
            <a:r>
              <a:rPr lang="ko-KR" altLang="en-US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세대의 </a:t>
            </a:r>
            <a:r>
              <a:rPr lang="ko-KR" altLang="en-US" sz="2000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럭셔리</a:t>
            </a:r>
            <a:r>
              <a:rPr lang="ko-KR" altLang="en-US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제품 소유 욕구 ↑</a:t>
            </a:r>
            <a:endParaRPr lang="en-US" altLang="ko-KR" sz="20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2000" dirty="0" smtClean="0">
                <a:latin typeface="-윤고딕310" panose="02030504000101010101" pitchFamily="18" charset="-127"/>
                <a:ea typeface="-윤고딕310" panose="02030504000101010101" pitchFamily="18" charset="-127"/>
              </a:rPr>
              <a:t>‘</a:t>
            </a:r>
            <a:r>
              <a:rPr lang="ko-KR" altLang="en-US" sz="2000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플렉스</a:t>
            </a:r>
            <a:r>
              <a:rPr lang="en-US" altLang="ko-KR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’ </a:t>
            </a:r>
            <a:r>
              <a:rPr lang="ko-KR" altLang="en-US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현상 </a:t>
            </a:r>
            <a:r>
              <a:rPr lang="ko-KR" altLang="en-US" sz="2000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니즈</a:t>
            </a:r>
            <a:r>
              <a:rPr lang="ko-KR" altLang="en-US" sz="20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충족</a:t>
            </a:r>
            <a:endParaRPr lang="en-US" altLang="ko-KR" sz="20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20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남성들의 명품 가방 수요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라는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/>
            </a:r>
            <a:b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</a:br>
            <a:r>
              <a:rPr lang="ko-KR" alt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니쉬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마켓 </a:t>
            </a:r>
            <a:r>
              <a:rPr lang="ko-KR" alt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타겟팅</a:t>
            </a:r>
            <a:endParaRPr lang="en-US" altLang="ko-KR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명품소비에 대한 의사가 있지만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 </a:t>
            </a:r>
          </a:p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명품 브랜드와 매장에 대한 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접근이 낮은 이들을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타겟으로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한 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endParaRPr lang="en-US" altLang="ko-KR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2800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남성 전문 명품가방 </a:t>
            </a:r>
            <a:r>
              <a:rPr lang="ko-KR" altLang="en-US" sz="2800" dirty="0" err="1" smtClean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멀티숍</a:t>
            </a:r>
            <a:endParaRPr lang="en-US" altLang="ko-KR" sz="2800" dirty="0">
              <a:solidFill>
                <a:srgbClr val="FF0000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0119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직사각형 57"/>
          <p:cNvSpPr/>
          <p:nvPr/>
        </p:nvSpPr>
        <p:spPr>
          <a:xfrm>
            <a:off x="200025" y="4368800"/>
            <a:ext cx="1107440" cy="4146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25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BROWSER</a:t>
            </a:r>
          </a:p>
          <a:p>
            <a:pPr algn="ctr"/>
            <a:r>
              <a:rPr lang="en-US" altLang="ko-KR" sz="825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(HTML5.0 CSS3.0</a:t>
            </a:r>
          </a:p>
          <a:p>
            <a:pPr algn="ctr"/>
            <a:r>
              <a:rPr lang="en-US" altLang="ko-KR" sz="825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JAVASCRIPT</a:t>
            </a:r>
          </a:p>
          <a:p>
            <a:pPr algn="ctr"/>
            <a:r>
              <a:rPr lang="en-US" altLang="ko-KR" sz="825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JQUERY)</a:t>
            </a:r>
            <a:endParaRPr lang="ko-KR" altLang="en-US" sz="825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7" name="원통 86"/>
          <p:cNvSpPr/>
          <p:nvPr/>
        </p:nvSpPr>
        <p:spPr>
          <a:xfrm>
            <a:off x="7757795" y="3767455"/>
            <a:ext cx="942975" cy="1094740"/>
          </a:xfrm>
          <a:prstGeom prst="can">
            <a:avLst>
              <a:gd name="adj" fmla="val 264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ORACLE</a:t>
            </a:r>
          </a:p>
          <a:p>
            <a:pPr algn="ctr"/>
            <a:r>
              <a:rPr lang="en-US" altLang="ko-KR" sz="15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DB</a:t>
            </a:r>
            <a:endParaRPr lang="ko-KR" altLang="en-US" sz="15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2108200" y="632460"/>
            <a:ext cx="4832985" cy="807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accent1">
                    <a:lumMod val="5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Spring Framework</a:t>
            </a:r>
            <a:r>
              <a:rPr lang="en-US" altLang="ko-KR" sz="1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(Annotation Method)</a:t>
            </a:r>
            <a:endParaRPr lang="ko-KR" altLang="en-US" sz="1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sz="1800" dirty="0">
              <a:solidFill>
                <a:schemeClr val="accent1">
                  <a:lumMod val="5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endParaRPr lang="ko-KR" altLang="en-US" sz="105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65" name="모서리가 둥근 직사각형 64"/>
          <p:cNvSpPr/>
          <p:nvPr/>
        </p:nvSpPr>
        <p:spPr>
          <a:xfrm>
            <a:off x="1647825" y="951865"/>
            <a:ext cx="5539740" cy="292227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ko-KR" altLang="en-US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955675" y="3982085"/>
            <a:ext cx="807085" cy="181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25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&lt;port : 80&gt;</a:t>
            </a:r>
            <a:endParaRPr lang="ko-KR" altLang="en-US" sz="825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16255" y="3855720"/>
            <a:ext cx="419735" cy="419735"/>
          </a:xfrm>
          <a:prstGeom prst="rect">
            <a:avLst/>
          </a:prstGeom>
        </p:spPr>
      </p:pic>
      <p:cxnSp>
        <p:nvCxnSpPr>
          <p:cNvPr id="59" name="직선 화살표 연결선 58"/>
          <p:cNvCxnSpPr/>
          <p:nvPr/>
        </p:nvCxnSpPr>
        <p:spPr>
          <a:xfrm>
            <a:off x="1029335" y="3971290"/>
            <a:ext cx="6997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1818005" y="3984625"/>
            <a:ext cx="3893820" cy="915670"/>
            <a:chOff x="1818005" y="3984625"/>
            <a:chExt cx="3893820" cy="915670"/>
          </a:xfrm>
        </p:grpSpPr>
        <p:sp>
          <p:nvSpPr>
            <p:cNvPr id="60" name="모서리가 둥근 직사각형 59"/>
            <p:cNvSpPr/>
            <p:nvPr/>
          </p:nvSpPr>
          <p:spPr>
            <a:xfrm>
              <a:off x="1818005" y="4334510"/>
              <a:ext cx="3893820" cy="56642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JVM</a:t>
              </a:r>
              <a:endParaRPr lang="ko-KR" altLang="en-US" sz="1500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61" name="모서리가 둥근 직사각형 60"/>
            <p:cNvSpPr/>
            <p:nvPr/>
          </p:nvSpPr>
          <p:spPr>
            <a:xfrm>
              <a:off x="1821180" y="3984625"/>
              <a:ext cx="3890645" cy="398780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25" dirty="0">
                  <a:solidFill>
                    <a:schemeClr val="tx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TOMCAT</a:t>
              </a:r>
              <a:endParaRPr lang="ko-KR" altLang="en-US" sz="825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62" name="직사각형 61"/>
          <p:cNvSpPr/>
          <p:nvPr/>
        </p:nvSpPr>
        <p:spPr>
          <a:xfrm>
            <a:off x="956310" y="3741420"/>
            <a:ext cx="807085" cy="181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25" dirty="0">
                <a:solidFill>
                  <a:schemeClr val="accent1">
                    <a:lumMod val="7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Index.html</a:t>
            </a:r>
            <a:endParaRPr lang="ko-KR" altLang="en-US" sz="825" dirty="0">
              <a:solidFill>
                <a:schemeClr val="accent1">
                  <a:lumMod val="7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63" name="직선 화살표 연결선 62"/>
          <p:cNvCxnSpPr/>
          <p:nvPr/>
        </p:nvCxnSpPr>
        <p:spPr>
          <a:xfrm flipH="1">
            <a:off x="1043305" y="4177030"/>
            <a:ext cx="6864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993775" y="4224020"/>
            <a:ext cx="788670" cy="1816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25" dirty="0">
                <a:solidFill>
                  <a:schemeClr val="accent1">
                    <a:lumMod val="7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Index.html</a:t>
            </a:r>
            <a:endParaRPr lang="ko-KR" altLang="en-US" sz="825" dirty="0">
              <a:solidFill>
                <a:schemeClr val="accent1">
                  <a:lumMod val="7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1664970" y="3526155"/>
            <a:ext cx="5522595" cy="35369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     </a:t>
            </a:r>
          </a:p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en-US" altLang="ko-KR" sz="1050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      </a:t>
            </a:r>
            <a:endParaRPr lang="ko-KR" altLang="en-US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68" name="모서리가 둥근 직사각형 67"/>
          <p:cNvSpPr/>
          <p:nvPr/>
        </p:nvSpPr>
        <p:spPr>
          <a:xfrm>
            <a:off x="1776730" y="1301750"/>
            <a:ext cx="3451860" cy="2177415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altLang="ko-KR" sz="1125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en-US" altLang="ko-KR" sz="1125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            </a:t>
            </a:r>
            <a:endParaRPr lang="ko-KR" altLang="en-US" sz="1125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2388235" y="1362710"/>
            <a:ext cx="1242695" cy="1441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25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SPRING MVC</a:t>
            </a:r>
            <a:endParaRPr lang="ko-KR" altLang="en-US" sz="825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1818005" y="3037840"/>
            <a:ext cx="709295" cy="118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25" dirty="0">
                <a:solidFill>
                  <a:schemeClr val="accent1">
                    <a:lumMod val="7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Main.mc</a:t>
            </a:r>
            <a:endParaRPr lang="ko-KR" altLang="en-US" sz="825" dirty="0">
              <a:solidFill>
                <a:schemeClr val="accent1">
                  <a:lumMod val="7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71" name="직선 화살표 연결선 70"/>
          <p:cNvCxnSpPr>
            <a:cxnSpLocks/>
            <a:endCxn id="75" idx="0"/>
          </p:cNvCxnSpPr>
          <p:nvPr/>
        </p:nvCxnSpPr>
        <p:spPr>
          <a:xfrm>
            <a:off x="4150360" y="2219960"/>
            <a:ext cx="0" cy="21336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72" name="모서리가 둥근 직사각형 71"/>
          <p:cNvSpPr/>
          <p:nvPr/>
        </p:nvSpPr>
        <p:spPr>
          <a:xfrm>
            <a:off x="3815715" y="2912110"/>
            <a:ext cx="1185545" cy="51562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 anchorCtr="0">
            <a:no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JSP pages</a:t>
            </a:r>
          </a:p>
          <a:p>
            <a:pPr algn="ctr"/>
            <a:r>
              <a:rPr lang="en-US" altLang="ko-KR" sz="1125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 </a:t>
            </a:r>
            <a:endParaRPr lang="ko-KR" altLang="en-US" sz="1125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3815715" y="2433320"/>
            <a:ext cx="669290" cy="23241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Model</a:t>
            </a:r>
            <a:r>
              <a:rPr lang="en-US" altLang="ko-KR" sz="1125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 </a:t>
            </a:r>
            <a:endParaRPr lang="ko-KR" altLang="en-US" sz="1125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76" name="직선 화살표 연결선 75"/>
          <p:cNvCxnSpPr>
            <a:cxnSpLocks/>
          </p:cNvCxnSpPr>
          <p:nvPr/>
        </p:nvCxnSpPr>
        <p:spPr>
          <a:xfrm>
            <a:off x="4644390" y="2180590"/>
            <a:ext cx="0" cy="73152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115435" y="3543935"/>
            <a:ext cx="2236470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Spring </a:t>
            </a:r>
            <a:r>
              <a:rPr lang="en-US" altLang="ko-KR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Contatiner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(XML)</a:t>
            </a:r>
            <a:endParaRPr lang="ko-KR" altLang="en-US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9" name="모서리가 둥근 직사각형 78"/>
          <p:cNvSpPr/>
          <p:nvPr/>
        </p:nvSpPr>
        <p:spPr>
          <a:xfrm>
            <a:off x="5534660" y="1825625"/>
            <a:ext cx="626745" cy="761365"/>
          </a:xfrm>
          <a:prstGeom prst="round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BIZ</a:t>
            </a:r>
            <a:endParaRPr lang="ko-KR" altLang="en-US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0" name="모서리가 둥근 직사각형 79"/>
          <p:cNvSpPr/>
          <p:nvPr/>
        </p:nvSpPr>
        <p:spPr>
          <a:xfrm>
            <a:off x="6456045" y="1816735"/>
            <a:ext cx="655320" cy="763905"/>
          </a:xfrm>
          <a:prstGeom prst="round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 anchorCtr="1"/>
          <a:lstStyle/>
          <a:p>
            <a:pPr algn="ctr"/>
            <a:endParaRPr lang="en-US" altLang="ko-KR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DAO</a:t>
            </a:r>
            <a:endParaRPr lang="ko-KR" altLang="en-US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1" name="모서리가 둥근 직사각형 80"/>
          <p:cNvSpPr/>
          <p:nvPr/>
        </p:nvSpPr>
        <p:spPr>
          <a:xfrm>
            <a:off x="7615555" y="2661285"/>
            <a:ext cx="1226185" cy="687705"/>
          </a:xfrm>
          <a:prstGeom prst="roundRect">
            <a:avLst/>
          </a:prstGeom>
          <a:solidFill>
            <a:srgbClr val="2A7C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MyBatis</a:t>
            </a:r>
            <a:endParaRPr lang="ko-KR" altLang="en-US" sz="105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2" name="모서리가 둥근 직사각형 81"/>
          <p:cNvSpPr/>
          <p:nvPr/>
        </p:nvSpPr>
        <p:spPr>
          <a:xfrm>
            <a:off x="7755255" y="2993390"/>
            <a:ext cx="923925" cy="2724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Mapper   </a:t>
            </a:r>
            <a:endParaRPr lang="ko-KR" altLang="en-US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83" name="직선 화살표 연결선 82"/>
          <p:cNvCxnSpPr/>
          <p:nvPr/>
        </p:nvCxnSpPr>
        <p:spPr>
          <a:xfrm>
            <a:off x="5245735" y="2219960"/>
            <a:ext cx="280035" cy="0"/>
          </a:xfrm>
          <a:prstGeom prst="straightConnector1">
            <a:avLst/>
          </a:prstGeom>
          <a:ln cmpd="sng">
            <a:solidFill>
              <a:schemeClr val="tx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/>
          <p:cNvCxnSpPr/>
          <p:nvPr/>
        </p:nvCxnSpPr>
        <p:spPr>
          <a:xfrm>
            <a:off x="6160770" y="2205355"/>
            <a:ext cx="280035" cy="0"/>
          </a:xfrm>
          <a:prstGeom prst="straightConnector1">
            <a:avLst/>
          </a:prstGeom>
          <a:ln cmpd="sng">
            <a:solidFill>
              <a:schemeClr val="tx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모서리가 둥근 직사각형 65"/>
          <p:cNvSpPr/>
          <p:nvPr/>
        </p:nvSpPr>
        <p:spPr>
          <a:xfrm>
            <a:off x="1997710" y="1565910"/>
            <a:ext cx="1198880" cy="6400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accent1">
                <a:lumMod val="20000"/>
                <a:lumOff val="8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Dispatcher</a:t>
            </a:r>
            <a:endParaRPr lang="ko-KR" altLang="en-US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84" name="직선 화살표 연결선 83"/>
          <p:cNvCxnSpPr>
            <a:cxnSpLocks/>
          </p:cNvCxnSpPr>
          <p:nvPr/>
        </p:nvCxnSpPr>
        <p:spPr>
          <a:xfrm>
            <a:off x="2639695" y="2239010"/>
            <a:ext cx="0" cy="1745615"/>
          </a:xfrm>
          <a:prstGeom prst="straightConnector1">
            <a:avLst/>
          </a:prstGeom>
          <a:ln w="15875">
            <a:solidFill>
              <a:schemeClr val="tx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모서리가 둥근 직사각형 92"/>
          <p:cNvSpPr/>
          <p:nvPr/>
        </p:nvSpPr>
        <p:spPr>
          <a:xfrm>
            <a:off x="3815715" y="1557655"/>
            <a:ext cx="1185545" cy="6400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 cmpd="sng">
            <a:solidFill>
              <a:schemeClr val="accent1">
                <a:lumMod val="20000"/>
                <a:lumOff val="8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Controller</a:t>
            </a:r>
            <a:r>
              <a:rPr lang="en-US" altLang="ko-KR" sz="1000" dirty="0">
                <a:solidFill>
                  <a:schemeClr val="tx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            </a:t>
            </a:r>
            <a:endParaRPr lang="ko-KR" altLang="en-US" sz="1050" dirty="0">
              <a:solidFill>
                <a:schemeClr val="tx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92" name="직선 화살표 연결선 91"/>
          <p:cNvCxnSpPr/>
          <p:nvPr/>
        </p:nvCxnSpPr>
        <p:spPr>
          <a:xfrm>
            <a:off x="4150360" y="3457575"/>
            <a:ext cx="0" cy="52705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/>
          <p:nvPr/>
        </p:nvCxnSpPr>
        <p:spPr>
          <a:xfrm>
            <a:off x="3327400" y="1882775"/>
            <a:ext cx="344805" cy="0"/>
          </a:xfrm>
          <a:prstGeom prst="straightConnector1">
            <a:avLst/>
          </a:prstGeom>
          <a:ln cmpd="sng">
            <a:solidFill>
              <a:schemeClr val="tx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/>
          <p:cNvCxnSpPr>
            <a:cxnSpLocks/>
          </p:cNvCxnSpPr>
          <p:nvPr/>
        </p:nvCxnSpPr>
        <p:spPr>
          <a:xfrm>
            <a:off x="4141470" y="2675890"/>
            <a:ext cx="0" cy="23622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299720" y="536575"/>
            <a:ext cx="3643630" cy="4387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r>
              <a:rPr lang="ko-KR" altLang="en-US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시스템 구성</a:t>
            </a:r>
            <a:endParaRPr lang="en-US" altLang="ko-KR" sz="24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xmlns="" id="{AC7A579C-2E7B-4AE3-813F-8874244AFBD8}"/>
              </a:ext>
            </a:extLst>
          </p:cNvPr>
          <p:cNvCxnSpPr>
            <a:cxnSpLocks/>
            <a:stCxn id="65" idx="3"/>
            <a:endCxn id="81" idx="1"/>
          </p:cNvCxnSpPr>
          <p:nvPr/>
        </p:nvCxnSpPr>
        <p:spPr>
          <a:xfrm>
            <a:off x="7187565" y="2413000"/>
            <a:ext cx="427990" cy="591820"/>
          </a:xfrm>
          <a:prstGeom prst="straightConnector1">
            <a:avLst/>
          </a:prstGeom>
          <a:ln w="15875" cap="flat">
            <a:solidFill>
              <a:srgbClr val="FF33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xmlns="" id="{4498B35C-98A7-493C-A78E-5C8E41F092FB}"/>
              </a:ext>
            </a:extLst>
          </p:cNvPr>
          <p:cNvCxnSpPr>
            <a:cxnSpLocks/>
            <a:stCxn id="54" idx="3"/>
            <a:endCxn id="81" idx="1"/>
          </p:cNvCxnSpPr>
          <p:nvPr/>
        </p:nvCxnSpPr>
        <p:spPr>
          <a:xfrm flipV="1">
            <a:off x="7187565" y="3004820"/>
            <a:ext cx="427990" cy="697865"/>
          </a:xfrm>
          <a:prstGeom prst="straightConnector1">
            <a:avLst/>
          </a:prstGeom>
          <a:ln w="15875">
            <a:solidFill>
              <a:srgbClr val="FF33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xmlns="" id="{E5CB1D7D-2B75-4601-BAE1-37DA594F3C9D}"/>
              </a:ext>
            </a:extLst>
          </p:cNvPr>
          <p:cNvCxnSpPr>
            <a:stCxn id="81" idx="2"/>
            <a:endCxn id="87" idx="1"/>
          </p:cNvCxnSpPr>
          <p:nvPr/>
        </p:nvCxnSpPr>
        <p:spPr>
          <a:xfrm flipH="1">
            <a:off x="8228965" y="3348990"/>
            <a:ext cx="0" cy="418465"/>
          </a:xfrm>
          <a:prstGeom prst="straightConnector1">
            <a:avLst/>
          </a:prstGeom>
          <a:ln w="15875">
            <a:solidFill>
              <a:srgbClr val="FF33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855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91372" y="2241844"/>
            <a:ext cx="8714652" cy="707886"/>
            <a:chOff x="1028700" y="2270125"/>
            <a:chExt cx="8030845" cy="707886"/>
          </a:xfrm>
        </p:grpSpPr>
        <p:sp>
          <p:nvSpPr>
            <p:cNvPr id="12" name="TextBox 11"/>
            <p:cNvSpPr txBox="1"/>
            <p:nvPr/>
          </p:nvSpPr>
          <p:spPr>
            <a:xfrm>
              <a:off x="4215130" y="2270125"/>
              <a:ext cx="48444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HTML5  , CSS3.0  , JAVASCRIPT , </a:t>
              </a:r>
            </a:p>
            <a:p>
              <a:pPr algn="ctr"/>
              <a:r>
                <a:rPr lang="en-US" altLang="ko-KR" sz="2000" b="1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JQUERY , AJAX , JSTL     </a:t>
              </a:r>
              <a:endParaRPr lang="ko-KR" altLang="en-US" sz="2000" b="1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28700" y="2312670"/>
              <a:ext cx="32061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accent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WEB(language)</a:t>
              </a:r>
              <a:endParaRPr lang="ko-KR" altLang="en-US" sz="2800" b="1" dirty="0">
                <a:solidFill>
                  <a:schemeClr val="accent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491372" y="3242604"/>
            <a:ext cx="8280539" cy="878622"/>
            <a:chOff x="1028700" y="3270885"/>
            <a:chExt cx="7630795" cy="878622"/>
          </a:xfrm>
        </p:grpSpPr>
        <p:sp>
          <p:nvSpPr>
            <p:cNvPr id="29" name="TextBox 28"/>
            <p:cNvSpPr txBox="1"/>
            <p:nvPr/>
          </p:nvSpPr>
          <p:spPr>
            <a:xfrm>
              <a:off x="4615180" y="3318510"/>
              <a:ext cx="404431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SPRING FRAMWORK , MYBATIS </a:t>
              </a:r>
              <a:endParaRPr lang="ko-KR" altLang="en-US" sz="2400" b="1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560695" y="3710305"/>
              <a:ext cx="243776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(Spring Annotation </a:t>
              </a:r>
              <a:r>
                <a:rPr lang="ko-KR" altLang="en-US" sz="1600" b="1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방식</a:t>
              </a:r>
              <a:r>
                <a:rPr lang="en-US" altLang="ko-KR" sz="1600" b="1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)</a:t>
              </a:r>
              <a:endParaRPr lang="ko-KR" altLang="en-US" sz="1600" b="1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28700" y="3270885"/>
              <a:ext cx="34766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accent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SERVER(Framework)</a:t>
              </a:r>
              <a:endParaRPr lang="ko-KR" altLang="en-US" sz="2800" b="1" dirty="0">
                <a:solidFill>
                  <a:schemeClr val="accent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91372" y="1326809"/>
            <a:ext cx="8268255" cy="523220"/>
            <a:chOff x="1028700" y="1355090"/>
            <a:chExt cx="7619475" cy="523220"/>
          </a:xfrm>
        </p:grpSpPr>
        <p:sp>
          <p:nvSpPr>
            <p:cNvPr id="33" name="TextBox 32"/>
            <p:cNvSpPr txBox="1"/>
            <p:nvPr/>
          </p:nvSpPr>
          <p:spPr>
            <a:xfrm>
              <a:off x="4690745" y="1447165"/>
              <a:ext cx="39574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err="1">
                  <a:latin typeface="-윤고딕320" panose="02030504000101010101" pitchFamily="18" charset="-127"/>
                  <a:ea typeface="-윤고딕320" panose="02030504000101010101" pitchFamily="18" charset="-127"/>
                </a:rPr>
                <a:t>이클립스</a:t>
              </a:r>
              <a:r>
                <a:rPr lang="en-US" altLang="ko-KR" sz="2000" b="1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(Eclipse) , Maven , </a:t>
              </a:r>
              <a:r>
                <a:rPr lang="en-US" altLang="ko-KR" sz="2000" b="1" dirty="0" err="1">
                  <a:latin typeface="-윤고딕320" panose="02030504000101010101" pitchFamily="18" charset="-127"/>
                  <a:ea typeface="-윤고딕320" panose="02030504000101010101" pitchFamily="18" charset="-127"/>
                </a:rPr>
                <a:t>Github</a:t>
              </a:r>
              <a:endParaRPr lang="ko-KR" altLang="en-US" sz="2000" b="1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028700" y="1355090"/>
              <a:ext cx="30467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accent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개발 환경</a:t>
              </a:r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491372" y="4200184"/>
            <a:ext cx="6616438" cy="803771"/>
            <a:chOff x="1028700" y="4228465"/>
            <a:chExt cx="6097270" cy="803771"/>
          </a:xfrm>
        </p:grpSpPr>
        <p:sp>
          <p:nvSpPr>
            <p:cNvPr id="37" name="TextBox 36"/>
            <p:cNvSpPr txBox="1"/>
            <p:nvPr/>
          </p:nvSpPr>
          <p:spPr>
            <a:xfrm>
              <a:off x="6020435" y="4324350"/>
              <a:ext cx="11055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ORACLE</a:t>
              </a:r>
              <a:endParaRPr lang="ko-KR" altLang="en-US" sz="2000" b="1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028700" y="4228465"/>
              <a:ext cx="310070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err="1">
                  <a:solidFill>
                    <a:schemeClr val="accent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DataBase</a:t>
              </a:r>
              <a:endParaRPr lang="ko-KR" altLang="en-US" sz="2800" b="1" dirty="0">
                <a:solidFill>
                  <a:schemeClr val="accent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99720" y="536575"/>
            <a:ext cx="3643630" cy="4387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3</a:t>
            </a:r>
            <a:r>
              <a:rPr lang="ko-KR" altLang="en-US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en-US" altLang="ko-KR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SW</a:t>
            </a:r>
            <a:r>
              <a:rPr lang="ko-KR" altLang="en-US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구성</a:t>
            </a:r>
            <a:endParaRPr lang="en-US" altLang="ko-KR" sz="24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31838" y="147294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62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0DBB09E4-BC68-4407-9760-AAA0F8A4ED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315" y="554990"/>
            <a:ext cx="8193405" cy="445706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7000" y="131445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99720" y="536575"/>
            <a:ext cx="3643630" cy="4387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4 ERD</a:t>
            </a:r>
            <a:endParaRPr lang="en-US" altLang="ko-KR" sz="16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6811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Box 102"/>
          <p:cNvSpPr txBox="1"/>
          <p:nvPr/>
        </p:nvSpPr>
        <p:spPr>
          <a:xfrm>
            <a:off x="300037" y="536831"/>
            <a:ext cx="3643313" cy="68480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5 </a:t>
            </a:r>
            <a:r>
              <a:rPr lang="ko-KR" altLang="en-US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화면 구성</a:t>
            </a:r>
            <a:endParaRPr lang="en-US" altLang="ko-KR" sz="24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en-US" altLang="ko-KR" sz="16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</a:p>
        </p:txBody>
      </p:sp>
      <p:graphicFrame>
        <p:nvGraphicFramePr>
          <p:cNvPr id="14" name="다이어그램 13">
            <a:extLst>
              <a:ext uri="{FF2B5EF4-FFF2-40B4-BE49-F238E27FC236}">
                <a16:creationId xmlns:a16="http://schemas.microsoft.com/office/drawing/2014/main" xmlns="" id="{104C9D3F-BA29-40B8-9F38-F07BFE76AEF1}"/>
              </a:ext>
            </a:extLst>
          </p:cNvPr>
          <p:cNvGraphicFramePr/>
          <p:nvPr/>
        </p:nvGraphicFramePr>
        <p:xfrm>
          <a:off x="673866" y="617382"/>
          <a:ext cx="7495540" cy="4074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4819DDA-728A-4C6D-9E2C-77DC512B3F59}"/>
              </a:ext>
            </a:extLst>
          </p:cNvPr>
          <p:cNvSpPr/>
          <p:nvPr/>
        </p:nvSpPr>
        <p:spPr>
          <a:xfrm>
            <a:off x="127001" y="127001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/>
          <p:cNvSpPr/>
          <p:nvPr/>
        </p:nvSpPr>
        <p:spPr>
          <a:xfrm>
            <a:off x="127001" y="607219"/>
            <a:ext cx="101600" cy="52863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401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7000" y="127000"/>
            <a:ext cx="8890000" cy="48895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7000" y="607060"/>
            <a:ext cx="101600" cy="5289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99720" y="536575"/>
            <a:ext cx="3643630" cy="68453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5 </a:t>
            </a:r>
            <a:r>
              <a:rPr lang="ko-KR" altLang="en-US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화면 구성</a:t>
            </a:r>
            <a:endParaRPr lang="en-US" altLang="ko-KR" sz="24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en-US" altLang="ko-KR" sz="16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10" panose="02030504000101010101" pitchFamily="18" charset="-127"/>
                <a:ea typeface="-윤고딕310" panose="02030504000101010101" pitchFamily="18" charset="-127"/>
              </a:rPr>
              <a:t>HOME</a:t>
            </a:r>
          </a:p>
        </p:txBody>
      </p:sp>
      <p:pic>
        <p:nvPicPr>
          <p:cNvPr id="11" name="그림 10" descr="C:/Users/yeoji/AppData/Roaming/PolarisOffice/ETemp/5364_17776856/fImage2838541232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757" y="607060"/>
            <a:ext cx="6485890" cy="551180"/>
          </a:xfrm>
          <a:prstGeom prst="rect">
            <a:avLst/>
          </a:prstGeom>
          <a:noFill/>
        </p:spPr>
      </p:pic>
      <p:pic>
        <p:nvPicPr>
          <p:cNvPr id="3" name="그림 2" descr="물품, 사진, 다른, 다양한이(가) 표시된 사진&#10;&#10;자동 생성된 설명">
            <a:extLst>
              <a:ext uri="{FF2B5EF4-FFF2-40B4-BE49-F238E27FC236}">
                <a16:creationId xmlns:a16="http://schemas.microsoft.com/office/drawing/2014/main" xmlns="" id="{7B6B7558-016B-4037-82EF-FBD5B27995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470" y="1221105"/>
            <a:ext cx="4280463" cy="3452965"/>
          </a:xfrm>
          <a:prstGeom prst="rect">
            <a:avLst/>
          </a:prstGeom>
        </p:spPr>
      </p:pic>
      <p:sp>
        <p:nvSpPr>
          <p:cNvPr id="7" name="텍스트 상자 12"/>
          <p:cNvSpPr txBox="1">
            <a:spLocks/>
          </p:cNvSpPr>
          <p:nvPr/>
        </p:nvSpPr>
        <p:spPr>
          <a:xfrm>
            <a:off x="228600" y="2801824"/>
            <a:ext cx="2836546" cy="370614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anchor="t">
            <a:spAutoFit/>
          </a:bodyPr>
          <a:lstStyle/>
          <a:p>
            <a:pPr marL="285750" indent="-285750" algn="l" defTabSz="6858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New </a:t>
            </a:r>
            <a:r>
              <a:rPr lang="ko-KR" alt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제품 및 </a:t>
            </a:r>
            <a:r>
              <a:rPr lang="en-US" altLang="ko-KR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Best </a:t>
            </a:r>
            <a:r>
              <a:rPr lang="ko-KR" altLang="en-US" sz="18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제품</a:t>
            </a:r>
            <a:endParaRPr lang="ko-KR" altLang="en-US" sz="1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938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Pages>25</Pages>
  <Words>576</Words>
  <Characters>0</Characters>
  <Application>Microsoft Office PowerPoint</Application>
  <DocSecurity>0</DocSecurity>
  <PresentationFormat>화면 슬라이드 쇼(16:9)</PresentationFormat>
  <Lines>0</Lines>
  <Paragraphs>204</Paragraphs>
  <Slides>24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맑은 고딕</vt:lpstr>
      <vt:lpstr>-윤고딕310</vt:lpstr>
      <vt:lpstr>The Brat</vt:lpstr>
      <vt:lpstr>-윤고딕320</vt:lpstr>
      <vt:lpstr>-윤고딕330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 DEMO HUB</dc:creator>
  <cp:lastModifiedBy>choi yeojin</cp:lastModifiedBy>
  <cp:revision>40</cp:revision>
  <dcterms:modified xsi:type="dcterms:W3CDTF">2019-12-20T05:51:44Z</dcterms:modified>
</cp:coreProperties>
</file>